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72" r:id="rId3"/>
    <p:sldId id="274" r:id="rId4"/>
    <p:sldId id="282" r:id="rId5"/>
    <p:sldId id="284" r:id="rId6"/>
    <p:sldId id="285" r:id="rId7"/>
    <p:sldId id="286" r:id="rId8"/>
    <p:sldId id="287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987EE0AE-FA8B-4FB5-8543-4870C8CABD0C}">
          <p14:sldIdLst>
            <p14:sldId id="256"/>
            <p14:sldId id="272"/>
            <p14:sldId id="274"/>
            <p14:sldId id="282"/>
            <p14:sldId id="284"/>
            <p14:sldId id="285"/>
            <p14:sldId id="286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istian Terongo Bravo" initials="CTB" lastIdx="2" clrIdx="0">
    <p:extLst>
      <p:ext uri="{19B8F6BF-5375-455C-9EA6-DF929625EA0E}">
        <p15:presenceInfo xmlns:p15="http://schemas.microsoft.com/office/powerpoint/2012/main" userId="33616f251f6ac18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6C63"/>
    <a:srgbClr val="EF9F99"/>
    <a:srgbClr val="D7F9E6"/>
    <a:srgbClr val="CCCC00"/>
    <a:srgbClr val="F197BE"/>
    <a:srgbClr val="E20000"/>
    <a:srgbClr val="594C45"/>
    <a:srgbClr val="664432"/>
    <a:srgbClr val="CC0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302" y="3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sz="18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Montos</a:t>
            </a:r>
            <a:r>
              <a:rPr lang="en-US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800" baseline="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Históricos</a:t>
            </a:r>
            <a:r>
              <a:rPr lang="en-US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800" baseline="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Glosa</a:t>
            </a:r>
            <a:endParaRPr lang="es-CL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area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174850984"/>
        <c:axId val="174851376"/>
      </c:areaChart>
      <c:catAx>
        <c:axId val="174850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L"/>
          </a:p>
        </c:txPr>
        <c:crossAx val="174851376"/>
        <c:crosses val="autoZero"/>
        <c:auto val="1"/>
        <c:lblAlgn val="ctr"/>
        <c:lblOffset val="100"/>
        <c:noMultiLvlLbl val="0"/>
      </c:catAx>
      <c:valAx>
        <c:axId val="17485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L"/>
          </a:p>
        </c:txPr>
        <c:crossAx val="1748509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CC3C1E-7463-402B-B0D6-70A6CB0733C9}" type="doc">
      <dgm:prSet loTypeId="urn:microsoft.com/office/officeart/2005/8/layout/vList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es-CL"/>
        </a:p>
      </dgm:t>
    </dgm:pt>
    <dgm:pt modelId="{750B5B03-0538-49B2-89F3-D26CB52D5989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s-MX" smtClean="0"/>
            <a:t>16.441 “Ley Pascua”, artículo 41</a:t>
          </a:r>
          <a:endParaRPr lang="es-CL"/>
        </a:p>
      </dgm:t>
    </dgm:pt>
    <dgm:pt modelId="{0B874DBB-8E64-492A-A248-17EC01CF7BA9}" type="parTrans" cxnId="{7066D143-82EF-449C-95FC-8A7E0D6352B7}">
      <dgm:prSet/>
      <dgm:spPr/>
      <dgm:t>
        <a:bodyPr/>
        <a:lstStyle/>
        <a:p>
          <a:endParaRPr lang="es-CL"/>
        </a:p>
      </dgm:t>
    </dgm:pt>
    <dgm:pt modelId="{E5210C00-9138-4696-8AA7-DDE3ABA9D1F3}" type="sibTrans" cxnId="{7066D143-82EF-449C-95FC-8A7E0D6352B7}">
      <dgm:prSet/>
      <dgm:spPr/>
      <dgm:t>
        <a:bodyPr/>
        <a:lstStyle/>
        <a:p>
          <a:endParaRPr lang="es-CL"/>
        </a:p>
      </dgm:t>
    </dgm:pt>
    <dgm:pt modelId="{0C2EA07D-49E0-419E-A487-BD7C2D01F1E9}">
      <dgm:prSet/>
      <dgm:spPr/>
      <dgm:t>
        <a:bodyPr/>
        <a:lstStyle/>
        <a:p>
          <a:pPr rtl="0"/>
          <a:r>
            <a:rPr lang="es-MX" smtClean="0"/>
            <a:t>Ley N°17.073 de 1968, sobre el Global Complementario</a:t>
          </a:r>
          <a:endParaRPr lang="es-CL"/>
        </a:p>
      </dgm:t>
    </dgm:pt>
    <dgm:pt modelId="{3B4030DF-4279-43C2-8C3D-F32AADC21806}" type="parTrans" cxnId="{509AFEE4-B47C-4CDD-B47D-C6374840F73B}">
      <dgm:prSet/>
      <dgm:spPr/>
      <dgm:t>
        <a:bodyPr/>
        <a:lstStyle/>
        <a:p>
          <a:endParaRPr lang="es-CL"/>
        </a:p>
      </dgm:t>
    </dgm:pt>
    <dgm:pt modelId="{ECD4994B-22E6-4839-B1D3-E5EDA65521EE}" type="sibTrans" cxnId="{509AFEE4-B47C-4CDD-B47D-C6374840F73B}">
      <dgm:prSet/>
      <dgm:spPr/>
      <dgm:t>
        <a:bodyPr/>
        <a:lstStyle/>
        <a:p>
          <a:endParaRPr lang="es-CL"/>
        </a:p>
      </dgm:t>
    </dgm:pt>
    <dgm:pt modelId="{29B7A350-1B16-4343-83E4-CDA12094BEB1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rtl="0"/>
          <a:r>
            <a:rPr lang="es-MX" dirty="0" smtClean="0"/>
            <a:t>Ley N°20.809, sobre la exención establecida en la Ley N°16.441</a:t>
          </a:r>
          <a:endParaRPr lang="es-CL" dirty="0"/>
        </a:p>
      </dgm:t>
    </dgm:pt>
    <dgm:pt modelId="{C7AE6B8D-F231-4791-9EB4-6CA8166A6D8B}" type="parTrans" cxnId="{CBC8979B-31F8-4A9C-AA3B-5884EAADE872}">
      <dgm:prSet/>
      <dgm:spPr/>
      <dgm:t>
        <a:bodyPr/>
        <a:lstStyle/>
        <a:p>
          <a:endParaRPr lang="es-CL"/>
        </a:p>
      </dgm:t>
    </dgm:pt>
    <dgm:pt modelId="{78CAD4D3-855E-4FD8-87AE-5328BB94944A}" type="sibTrans" cxnId="{CBC8979B-31F8-4A9C-AA3B-5884EAADE872}">
      <dgm:prSet/>
      <dgm:spPr/>
      <dgm:t>
        <a:bodyPr/>
        <a:lstStyle/>
        <a:p>
          <a:endParaRPr lang="es-CL"/>
        </a:p>
      </dgm:t>
    </dgm:pt>
    <dgm:pt modelId="{012EC951-F9A8-4917-BECB-C95A4A5CA1FD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s-MX" dirty="0" smtClean="0"/>
            <a:t>Ley N°20.809, artículo 2°, sobre que no se tendrá que tributar con el impuesto a la renta, ni considerar al global complementario, y , por las rentas provenientes de servicios que presten a personas o entidades domiciliadas o residentes en ese territorio.</a:t>
          </a:r>
          <a:endParaRPr lang="es-CL" dirty="0"/>
        </a:p>
      </dgm:t>
    </dgm:pt>
    <dgm:pt modelId="{B67E6586-97A6-43E1-906C-CBDCD0138586}" type="parTrans" cxnId="{4125806F-869F-475E-BFAF-66304B5C100A}">
      <dgm:prSet/>
      <dgm:spPr/>
      <dgm:t>
        <a:bodyPr/>
        <a:lstStyle/>
        <a:p>
          <a:endParaRPr lang="es-CL"/>
        </a:p>
      </dgm:t>
    </dgm:pt>
    <dgm:pt modelId="{F7F13882-18E9-4FA7-9AEF-4B96B1DEA412}" type="sibTrans" cxnId="{4125806F-869F-475E-BFAF-66304B5C100A}">
      <dgm:prSet/>
      <dgm:spPr/>
      <dgm:t>
        <a:bodyPr/>
        <a:lstStyle/>
        <a:p>
          <a:endParaRPr lang="es-CL"/>
        </a:p>
      </dgm:t>
    </dgm:pt>
    <dgm:pt modelId="{8B975678-0CB1-41D1-ABA8-09405A551AE7}" type="pres">
      <dgm:prSet presAssocID="{7ECC3C1E-7463-402B-B0D6-70A6CB0733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F2D42D2B-B7D9-459E-9390-2957B95F3438}" type="pres">
      <dgm:prSet presAssocID="{750B5B03-0538-49B2-89F3-D26CB52D598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F708AF1F-9F03-4F2F-98E5-6E20A1C70DDA}" type="pres">
      <dgm:prSet presAssocID="{E5210C00-9138-4696-8AA7-DDE3ABA9D1F3}" presName="spacer" presStyleCnt="0"/>
      <dgm:spPr/>
    </dgm:pt>
    <dgm:pt modelId="{54D4520D-772D-448E-8280-1287544AB3EC}" type="pres">
      <dgm:prSet presAssocID="{0C2EA07D-49E0-419E-A487-BD7C2D01F1E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9A41F9DB-D4B4-47D9-A930-8B6C42424AB6}" type="pres">
      <dgm:prSet presAssocID="{ECD4994B-22E6-4839-B1D3-E5EDA65521EE}" presName="spacer" presStyleCnt="0"/>
      <dgm:spPr/>
    </dgm:pt>
    <dgm:pt modelId="{A28A3344-3741-40DC-8CAD-4C0AD09889CF}" type="pres">
      <dgm:prSet presAssocID="{29B7A350-1B16-4343-83E4-CDA12094BEB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882B2B99-0064-4948-B8A4-75BFE9A72D78}" type="pres">
      <dgm:prSet presAssocID="{78CAD4D3-855E-4FD8-87AE-5328BB94944A}" presName="spacer" presStyleCnt="0"/>
      <dgm:spPr/>
    </dgm:pt>
    <dgm:pt modelId="{33B48525-C2B5-4D51-816F-E64F21C4D130}" type="pres">
      <dgm:prSet presAssocID="{012EC951-F9A8-4917-BECB-C95A4A5CA1F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509AFEE4-B47C-4CDD-B47D-C6374840F73B}" srcId="{7ECC3C1E-7463-402B-B0D6-70A6CB0733C9}" destId="{0C2EA07D-49E0-419E-A487-BD7C2D01F1E9}" srcOrd="1" destOrd="0" parTransId="{3B4030DF-4279-43C2-8C3D-F32AADC21806}" sibTransId="{ECD4994B-22E6-4839-B1D3-E5EDA65521EE}"/>
    <dgm:cxn modelId="{FE14E609-0847-4012-976E-AD22D9FB8C2D}" type="presOf" srcId="{29B7A350-1B16-4343-83E4-CDA12094BEB1}" destId="{A28A3344-3741-40DC-8CAD-4C0AD09889CF}" srcOrd="0" destOrd="0" presId="urn:microsoft.com/office/officeart/2005/8/layout/vList2"/>
    <dgm:cxn modelId="{362CE2E5-F257-4EA1-A288-796970D4B4F6}" type="presOf" srcId="{7ECC3C1E-7463-402B-B0D6-70A6CB0733C9}" destId="{8B975678-0CB1-41D1-ABA8-09405A551AE7}" srcOrd="0" destOrd="0" presId="urn:microsoft.com/office/officeart/2005/8/layout/vList2"/>
    <dgm:cxn modelId="{42A85B48-493C-4AD6-B652-13ED8116D994}" type="presOf" srcId="{012EC951-F9A8-4917-BECB-C95A4A5CA1FD}" destId="{33B48525-C2B5-4D51-816F-E64F21C4D130}" srcOrd="0" destOrd="0" presId="urn:microsoft.com/office/officeart/2005/8/layout/vList2"/>
    <dgm:cxn modelId="{47C25AA0-EC84-4242-96AC-CFFF2B38C9F0}" type="presOf" srcId="{0C2EA07D-49E0-419E-A487-BD7C2D01F1E9}" destId="{54D4520D-772D-448E-8280-1287544AB3EC}" srcOrd="0" destOrd="0" presId="urn:microsoft.com/office/officeart/2005/8/layout/vList2"/>
    <dgm:cxn modelId="{4162585E-B2CA-47F0-8169-DBD518CED525}" type="presOf" srcId="{750B5B03-0538-49B2-89F3-D26CB52D5989}" destId="{F2D42D2B-B7D9-459E-9390-2957B95F3438}" srcOrd="0" destOrd="0" presId="urn:microsoft.com/office/officeart/2005/8/layout/vList2"/>
    <dgm:cxn modelId="{7066D143-82EF-449C-95FC-8A7E0D6352B7}" srcId="{7ECC3C1E-7463-402B-B0D6-70A6CB0733C9}" destId="{750B5B03-0538-49B2-89F3-D26CB52D5989}" srcOrd="0" destOrd="0" parTransId="{0B874DBB-8E64-492A-A248-17EC01CF7BA9}" sibTransId="{E5210C00-9138-4696-8AA7-DDE3ABA9D1F3}"/>
    <dgm:cxn modelId="{4125806F-869F-475E-BFAF-66304B5C100A}" srcId="{7ECC3C1E-7463-402B-B0D6-70A6CB0733C9}" destId="{012EC951-F9A8-4917-BECB-C95A4A5CA1FD}" srcOrd="3" destOrd="0" parTransId="{B67E6586-97A6-43E1-906C-CBDCD0138586}" sibTransId="{F7F13882-18E9-4FA7-9AEF-4B96B1DEA412}"/>
    <dgm:cxn modelId="{CBC8979B-31F8-4A9C-AA3B-5884EAADE872}" srcId="{7ECC3C1E-7463-402B-B0D6-70A6CB0733C9}" destId="{29B7A350-1B16-4343-83E4-CDA12094BEB1}" srcOrd="2" destOrd="0" parTransId="{C7AE6B8D-F231-4791-9EB4-6CA8166A6D8B}" sibTransId="{78CAD4D3-855E-4FD8-87AE-5328BB94944A}"/>
    <dgm:cxn modelId="{88F4F744-3354-428C-9AD9-1881042AA697}" type="presParOf" srcId="{8B975678-0CB1-41D1-ABA8-09405A551AE7}" destId="{F2D42D2B-B7D9-459E-9390-2957B95F3438}" srcOrd="0" destOrd="0" presId="urn:microsoft.com/office/officeart/2005/8/layout/vList2"/>
    <dgm:cxn modelId="{8CEC39A0-14FF-4D5D-9065-20F681DA5D21}" type="presParOf" srcId="{8B975678-0CB1-41D1-ABA8-09405A551AE7}" destId="{F708AF1F-9F03-4F2F-98E5-6E20A1C70DDA}" srcOrd="1" destOrd="0" presId="urn:microsoft.com/office/officeart/2005/8/layout/vList2"/>
    <dgm:cxn modelId="{40467C37-D749-4BAA-9B55-00C879542D15}" type="presParOf" srcId="{8B975678-0CB1-41D1-ABA8-09405A551AE7}" destId="{54D4520D-772D-448E-8280-1287544AB3EC}" srcOrd="2" destOrd="0" presId="urn:microsoft.com/office/officeart/2005/8/layout/vList2"/>
    <dgm:cxn modelId="{AC4A1C98-C40D-45CA-B68F-2B701AB2183D}" type="presParOf" srcId="{8B975678-0CB1-41D1-ABA8-09405A551AE7}" destId="{9A41F9DB-D4B4-47D9-A930-8B6C42424AB6}" srcOrd="3" destOrd="0" presId="urn:microsoft.com/office/officeart/2005/8/layout/vList2"/>
    <dgm:cxn modelId="{67A543C7-3664-4763-8494-871738FFE066}" type="presParOf" srcId="{8B975678-0CB1-41D1-ABA8-09405A551AE7}" destId="{A28A3344-3741-40DC-8CAD-4C0AD09889CF}" srcOrd="4" destOrd="0" presId="urn:microsoft.com/office/officeart/2005/8/layout/vList2"/>
    <dgm:cxn modelId="{54252921-09D6-4A6F-A1CB-D62CD6DD6094}" type="presParOf" srcId="{8B975678-0CB1-41D1-ABA8-09405A551AE7}" destId="{882B2B99-0064-4948-B8A4-75BFE9A72D78}" srcOrd="5" destOrd="0" presId="urn:microsoft.com/office/officeart/2005/8/layout/vList2"/>
    <dgm:cxn modelId="{36D67558-D6B3-4AA5-82D9-00697DC24D13}" type="presParOf" srcId="{8B975678-0CB1-41D1-ABA8-09405A551AE7}" destId="{33B48525-C2B5-4D51-816F-E64F21C4D13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BCE038-0303-4895-A63B-903ECC992AD3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L"/>
        </a:p>
      </dgm:t>
    </dgm:pt>
    <dgm:pt modelId="{6FC7B179-67AD-4F9B-8564-03449381B24D}">
      <dgm:prSet phldrT="[Texto]"/>
      <dgm:spPr>
        <a:solidFill>
          <a:srgbClr val="FFC000"/>
        </a:solidFill>
      </dgm:spPr>
      <dgm:t>
        <a:bodyPr/>
        <a:lstStyle/>
        <a:p>
          <a:r>
            <a:rPr lang="es-MX" dirty="0" smtClean="0"/>
            <a:t>Articulo 2°, dispuso que</a:t>
          </a:r>
          <a:endParaRPr lang="es-CL" dirty="0"/>
        </a:p>
      </dgm:t>
    </dgm:pt>
    <dgm:pt modelId="{5DBE6546-D0F3-4222-9595-B2EF06326C15}" type="parTrans" cxnId="{9A5E7057-7A0A-4517-AEA9-7A12B196D79C}">
      <dgm:prSet/>
      <dgm:spPr/>
      <dgm:t>
        <a:bodyPr/>
        <a:lstStyle/>
        <a:p>
          <a:endParaRPr lang="es-CL"/>
        </a:p>
      </dgm:t>
    </dgm:pt>
    <dgm:pt modelId="{4B44A2F6-0436-4AA3-8543-AA4C270C93E3}" type="sibTrans" cxnId="{9A5E7057-7A0A-4517-AEA9-7A12B196D79C}">
      <dgm:prSet/>
      <dgm:spPr/>
      <dgm:t>
        <a:bodyPr/>
        <a:lstStyle/>
        <a:p>
          <a:endParaRPr lang="es-CL"/>
        </a:p>
      </dgm:t>
    </dgm:pt>
    <dgm:pt modelId="{051EF76D-43ED-4239-B8F2-69491058D197}">
      <dgm:prSet phldrT="[Texto]"/>
      <dgm:spPr/>
      <dgm:t>
        <a:bodyPr/>
        <a:lstStyle/>
        <a:p>
          <a:r>
            <a:rPr lang="es-MX" dirty="0" smtClean="0"/>
            <a:t>No constituye renta ingresos de bienes situados o actividades desarrolladas en Isla de Pascua, por personas residentes en el territorio</a:t>
          </a:r>
          <a:endParaRPr lang="es-CL" dirty="0"/>
        </a:p>
      </dgm:t>
    </dgm:pt>
    <dgm:pt modelId="{81562D06-BD7A-4D84-BACF-ED8579BDFE6E}" type="parTrans" cxnId="{A32341C3-7055-4A5B-A37E-AA103A135F1C}">
      <dgm:prSet/>
      <dgm:spPr/>
      <dgm:t>
        <a:bodyPr/>
        <a:lstStyle/>
        <a:p>
          <a:endParaRPr lang="es-CL"/>
        </a:p>
      </dgm:t>
    </dgm:pt>
    <dgm:pt modelId="{E79EF920-A175-428B-BBED-FCC26D175090}" type="sibTrans" cxnId="{A32341C3-7055-4A5B-A37E-AA103A135F1C}">
      <dgm:prSet/>
      <dgm:spPr/>
      <dgm:t>
        <a:bodyPr/>
        <a:lstStyle/>
        <a:p>
          <a:endParaRPr lang="es-CL"/>
        </a:p>
      </dgm:t>
    </dgm:pt>
    <dgm:pt modelId="{53B2E609-6554-474B-8996-236818B0E95B}">
      <dgm:prSet phldrT="[Texto]"/>
      <dgm:spPr/>
      <dgm:t>
        <a:bodyPr/>
        <a:lstStyle/>
        <a:p>
          <a:r>
            <a:rPr lang="es-MX" dirty="0" smtClean="0"/>
            <a:t>No constituye renta los ingresos por servicios prestados a personas residentes en el territorio, excluyéndose a las agrupaciones o entidades con personalidad </a:t>
          </a:r>
          <a:r>
            <a:rPr lang="es-MX" smtClean="0"/>
            <a:t>jurídica </a:t>
          </a:r>
          <a:endParaRPr lang="es-CL" dirty="0"/>
        </a:p>
      </dgm:t>
    </dgm:pt>
    <dgm:pt modelId="{62BA075A-482B-42C2-9856-13D1312D6A6A}" type="parTrans" cxnId="{D70FB5C1-AF16-4404-9EAE-1482F259F735}">
      <dgm:prSet/>
      <dgm:spPr/>
      <dgm:t>
        <a:bodyPr/>
        <a:lstStyle/>
        <a:p>
          <a:endParaRPr lang="es-CL"/>
        </a:p>
      </dgm:t>
    </dgm:pt>
    <dgm:pt modelId="{EF37FEAE-6584-480D-AED0-EAE03C0ECF09}" type="sibTrans" cxnId="{D70FB5C1-AF16-4404-9EAE-1482F259F735}">
      <dgm:prSet/>
      <dgm:spPr/>
      <dgm:t>
        <a:bodyPr/>
        <a:lstStyle/>
        <a:p>
          <a:endParaRPr lang="es-CL"/>
        </a:p>
      </dgm:t>
    </dgm:pt>
    <dgm:pt modelId="{6B62F01C-62F2-4852-BD69-F6B468AB52A9}" type="pres">
      <dgm:prSet presAssocID="{9FBCE038-0303-4895-A63B-903ECC992AD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3DC5F0D6-62AE-464C-80AB-0F333F65EF89}" type="pres">
      <dgm:prSet presAssocID="{6FC7B179-67AD-4F9B-8564-03449381B24D}" presName="parentLin" presStyleCnt="0"/>
      <dgm:spPr/>
    </dgm:pt>
    <dgm:pt modelId="{28567237-304B-4D8F-9976-DA0043320D07}" type="pres">
      <dgm:prSet presAssocID="{6FC7B179-67AD-4F9B-8564-03449381B24D}" presName="parentLeftMargin" presStyleLbl="node1" presStyleIdx="0" presStyleCnt="1"/>
      <dgm:spPr/>
      <dgm:t>
        <a:bodyPr/>
        <a:lstStyle/>
        <a:p>
          <a:endParaRPr lang="es-CL"/>
        </a:p>
      </dgm:t>
    </dgm:pt>
    <dgm:pt modelId="{68BECD15-F6F9-4288-A850-EE04ACB1BA70}" type="pres">
      <dgm:prSet presAssocID="{6FC7B179-67AD-4F9B-8564-03449381B2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99BB175B-8106-46FE-9518-6FAD21952BE5}" type="pres">
      <dgm:prSet presAssocID="{6FC7B179-67AD-4F9B-8564-03449381B24D}" presName="negativeSpace" presStyleCnt="0"/>
      <dgm:spPr/>
    </dgm:pt>
    <dgm:pt modelId="{5F48D8E5-E988-41BC-8E76-E869B6EF2159}" type="pres">
      <dgm:prSet presAssocID="{6FC7B179-67AD-4F9B-8564-03449381B24D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A32341C3-7055-4A5B-A37E-AA103A135F1C}" srcId="{6FC7B179-67AD-4F9B-8564-03449381B24D}" destId="{051EF76D-43ED-4239-B8F2-69491058D197}" srcOrd="0" destOrd="0" parTransId="{81562D06-BD7A-4D84-BACF-ED8579BDFE6E}" sibTransId="{E79EF920-A175-428B-BBED-FCC26D175090}"/>
    <dgm:cxn modelId="{0B36F59F-3D61-46B3-92F6-521109575E37}" type="presOf" srcId="{6FC7B179-67AD-4F9B-8564-03449381B24D}" destId="{68BECD15-F6F9-4288-A850-EE04ACB1BA70}" srcOrd="1" destOrd="0" presId="urn:microsoft.com/office/officeart/2005/8/layout/list1"/>
    <dgm:cxn modelId="{B6AF51E9-B15C-470A-915A-2AB66BED4406}" type="presOf" srcId="{53B2E609-6554-474B-8996-236818B0E95B}" destId="{5F48D8E5-E988-41BC-8E76-E869B6EF2159}" srcOrd="0" destOrd="1" presId="urn:microsoft.com/office/officeart/2005/8/layout/list1"/>
    <dgm:cxn modelId="{3C1429EA-8EDA-4DEA-B1A5-C25F613C9144}" type="presOf" srcId="{9FBCE038-0303-4895-A63B-903ECC992AD3}" destId="{6B62F01C-62F2-4852-BD69-F6B468AB52A9}" srcOrd="0" destOrd="0" presId="urn:microsoft.com/office/officeart/2005/8/layout/list1"/>
    <dgm:cxn modelId="{B41EBE0B-5849-420F-8684-CEB0733AD50A}" type="presOf" srcId="{6FC7B179-67AD-4F9B-8564-03449381B24D}" destId="{28567237-304B-4D8F-9976-DA0043320D07}" srcOrd="0" destOrd="0" presId="urn:microsoft.com/office/officeart/2005/8/layout/list1"/>
    <dgm:cxn modelId="{D70FB5C1-AF16-4404-9EAE-1482F259F735}" srcId="{6FC7B179-67AD-4F9B-8564-03449381B24D}" destId="{53B2E609-6554-474B-8996-236818B0E95B}" srcOrd="1" destOrd="0" parTransId="{62BA075A-482B-42C2-9856-13D1312D6A6A}" sibTransId="{EF37FEAE-6584-480D-AED0-EAE03C0ECF09}"/>
    <dgm:cxn modelId="{D3ECD1A7-8F9A-441F-BA45-185ED770E2FC}" type="presOf" srcId="{051EF76D-43ED-4239-B8F2-69491058D197}" destId="{5F48D8E5-E988-41BC-8E76-E869B6EF2159}" srcOrd="0" destOrd="0" presId="urn:microsoft.com/office/officeart/2005/8/layout/list1"/>
    <dgm:cxn modelId="{9A5E7057-7A0A-4517-AEA9-7A12B196D79C}" srcId="{9FBCE038-0303-4895-A63B-903ECC992AD3}" destId="{6FC7B179-67AD-4F9B-8564-03449381B24D}" srcOrd="0" destOrd="0" parTransId="{5DBE6546-D0F3-4222-9595-B2EF06326C15}" sibTransId="{4B44A2F6-0436-4AA3-8543-AA4C270C93E3}"/>
    <dgm:cxn modelId="{6628A12E-1792-49B4-B825-6F5058A5002A}" type="presParOf" srcId="{6B62F01C-62F2-4852-BD69-F6B468AB52A9}" destId="{3DC5F0D6-62AE-464C-80AB-0F333F65EF89}" srcOrd="0" destOrd="0" presId="urn:microsoft.com/office/officeart/2005/8/layout/list1"/>
    <dgm:cxn modelId="{DF75CE0A-68B1-4E07-9B8B-BE7708963E3B}" type="presParOf" srcId="{3DC5F0D6-62AE-464C-80AB-0F333F65EF89}" destId="{28567237-304B-4D8F-9976-DA0043320D07}" srcOrd="0" destOrd="0" presId="urn:microsoft.com/office/officeart/2005/8/layout/list1"/>
    <dgm:cxn modelId="{64101C96-2E06-4368-8258-93846510F316}" type="presParOf" srcId="{3DC5F0D6-62AE-464C-80AB-0F333F65EF89}" destId="{68BECD15-F6F9-4288-A850-EE04ACB1BA70}" srcOrd="1" destOrd="0" presId="urn:microsoft.com/office/officeart/2005/8/layout/list1"/>
    <dgm:cxn modelId="{ADE50770-B026-48BB-BF20-DFA67F9A292A}" type="presParOf" srcId="{6B62F01C-62F2-4852-BD69-F6B468AB52A9}" destId="{99BB175B-8106-46FE-9518-6FAD21952BE5}" srcOrd="1" destOrd="0" presId="urn:microsoft.com/office/officeart/2005/8/layout/list1"/>
    <dgm:cxn modelId="{226A1A0A-7C41-4472-9302-FE3F4298F0A3}" type="presParOf" srcId="{6B62F01C-62F2-4852-BD69-F6B468AB52A9}" destId="{5F48D8E5-E988-41BC-8E76-E869B6EF215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BCE038-0303-4895-A63B-903ECC992AD3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L"/>
        </a:p>
      </dgm:t>
    </dgm:pt>
    <dgm:pt modelId="{6FC7B179-67AD-4F9B-8564-03449381B24D}">
      <dgm:prSet phldrT="[Texto]"/>
      <dgm:spPr>
        <a:solidFill>
          <a:srgbClr val="FFC000"/>
        </a:solidFill>
      </dgm:spPr>
      <dgm:t>
        <a:bodyPr/>
        <a:lstStyle/>
        <a:p>
          <a:r>
            <a:rPr lang="es-MX" dirty="0" smtClean="0"/>
            <a:t>Articulo 2°,  Ley N°20.809</a:t>
          </a:r>
          <a:endParaRPr lang="es-CL" dirty="0"/>
        </a:p>
      </dgm:t>
    </dgm:pt>
    <dgm:pt modelId="{5DBE6546-D0F3-4222-9595-B2EF06326C15}" type="parTrans" cxnId="{9A5E7057-7A0A-4517-AEA9-7A12B196D79C}">
      <dgm:prSet/>
      <dgm:spPr/>
      <dgm:t>
        <a:bodyPr/>
        <a:lstStyle/>
        <a:p>
          <a:endParaRPr lang="es-CL"/>
        </a:p>
      </dgm:t>
    </dgm:pt>
    <dgm:pt modelId="{4B44A2F6-0436-4AA3-8543-AA4C270C93E3}" type="sibTrans" cxnId="{9A5E7057-7A0A-4517-AEA9-7A12B196D79C}">
      <dgm:prSet/>
      <dgm:spPr/>
      <dgm:t>
        <a:bodyPr/>
        <a:lstStyle/>
        <a:p>
          <a:endParaRPr lang="es-CL"/>
        </a:p>
      </dgm:t>
    </dgm:pt>
    <dgm:pt modelId="{53B2E609-6554-474B-8996-236818B0E95B}">
      <dgm:prSet phldrT="[Texto]"/>
      <dgm:spPr>
        <a:solidFill>
          <a:srgbClr val="D7F9E6">
            <a:alpha val="89804"/>
          </a:srgbClr>
        </a:solidFill>
      </dgm:spPr>
      <dgm:t>
        <a:bodyPr/>
        <a:lstStyle/>
        <a:p>
          <a:r>
            <a:rPr lang="es-MX" dirty="0" smtClean="0"/>
            <a:t>No se tributará con el impuesto a la renta, quienes residan o tengan domicilio en Isla de Pascua, o por las actividades remuneradas prestadas en el territorio</a:t>
          </a:r>
          <a:endParaRPr lang="es-CL" dirty="0"/>
        </a:p>
      </dgm:t>
    </dgm:pt>
    <dgm:pt modelId="{62BA075A-482B-42C2-9856-13D1312D6A6A}" type="parTrans" cxnId="{D70FB5C1-AF16-4404-9EAE-1482F259F735}">
      <dgm:prSet/>
      <dgm:spPr/>
      <dgm:t>
        <a:bodyPr/>
        <a:lstStyle/>
        <a:p>
          <a:endParaRPr lang="es-CL"/>
        </a:p>
      </dgm:t>
    </dgm:pt>
    <dgm:pt modelId="{EF37FEAE-6584-480D-AED0-EAE03C0ECF09}" type="sibTrans" cxnId="{D70FB5C1-AF16-4404-9EAE-1482F259F735}">
      <dgm:prSet/>
      <dgm:spPr/>
      <dgm:t>
        <a:bodyPr/>
        <a:lstStyle/>
        <a:p>
          <a:endParaRPr lang="es-CL"/>
        </a:p>
      </dgm:t>
    </dgm:pt>
    <dgm:pt modelId="{A69547C5-D851-41E8-939E-3DB2A8012D66}">
      <dgm:prSet phldrT="[Texto]"/>
      <dgm:spPr/>
      <dgm:t>
        <a:bodyPr/>
        <a:lstStyle/>
        <a:p>
          <a:r>
            <a:rPr lang="es-MX" dirty="0" smtClean="0"/>
            <a:t>No se aplicaran otras obligaciones como la retención de impuestos por el pagador</a:t>
          </a:r>
          <a:endParaRPr lang="es-CL" dirty="0"/>
        </a:p>
      </dgm:t>
    </dgm:pt>
    <dgm:pt modelId="{8D75A6FD-B900-487C-A09F-2F6F0C04AF51}" type="parTrans" cxnId="{B4E1CE38-A303-4D06-82BC-9B32A3D7AF77}">
      <dgm:prSet/>
      <dgm:spPr/>
      <dgm:t>
        <a:bodyPr/>
        <a:lstStyle/>
        <a:p>
          <a:endParaRPr lang="es-CL"/>
        </a:p>
      </dgm:t>
    </dgm:pt>
    <dgm:pt modelId="{C3310461-DFB1-4448-8334-2F57CB311893}" type="sibTrans" cxnId="{B4E1CE38-A303-4D06-82BC-9B32A3D7AF77}">
      <dgm:prSet/>
      <dgm:spPr/>
      <dgm:t>
        <a:bodyPr/>
        <a:lstStyle/>
        <a:p>
          <a:endParaRPr lang="es-CL"/>
        </a:p>
      </dgm:t>
    </dgm:pt>
    <dgm:pt modelId="{82ADBC31-9DE6-4050-B4B0-A98661486155}">
      <dgm:prSet phldrT="[Texto]"/>
      <dgm:spPr>
        <a:solidFill>
          <a:srgbClr val="E76C63">
            <a:alpha val="89804"/>
          </a:srgbClr>
        </a:solidFill>
      </dgm:spPr>
      <dgm:t>
        <a:bodyPr/>
        <a:lstStyle/>
        <a:p>
          <a:r>
            <a:rPr lang="es-MX" sz="1900" dirty="0" smtClean="0"/>
            <a:t>Se mantiene la obligación de emitir el respectivo documento por parte del perceptor de la renta, de acuerdo al artículo 97 N°10 del Código Tributario</a:t>
          </a:r>
          <a:endParaRPr lang="es-CL" sz="1900" dirty="0"/>
        </a:p>
      </dgm:t>
    </dgm:pt>
    <dgm:pt modelId="{8720F9EB-DAE0-41B5-BBB9-765717D1B689}" type="parTrans" cxnId="{DB0DCD44-D888-4AB3-932F-7F913B2BCDFC}">
      <dgm:prSet/>
      <dgm:spPr/>
      <dgm:t>
        <a:bodyPr/>
        <a:lstStyle/>
        <a:p>
          <a:endParaRPr lang="es-CL"/>
        </a:p>
      </dgm:t>
    </dgm:pt>
    <dgm:pt modelId="{F09A0807-1713-49F5-93B9-17E6A82CC01B}" type="sibTrans" cxnId="{DB0DCD44-D888-4AB3-932F-7F913B2BCDFC}">
      <dgm:prSet/>
      <dgm:spPr/>
      <dgm:t>
        <a:bodyPr/>
        <a:lstStyle/>
        <a:p>
          <a:endParaRPr lang="es-CL"/>
        </a:p>
      </dgm:t>
    </dgm:pt>
    <dgm:pt modelId="{A3C9252C-9D4A-44AE-8C85-BA6009AE2ADF}">
      <dgm:prSet phldrT="[Texto]" custT="1"/>
      <dgm:spPr>
        <a:solidFill>
          <a:srgbClr val="E76C63">
            <a:alpha val="89804"/>
          </a:srgbClr>
        </a:solidFill>
      </dgm:spPr>
      <dgm:t>
        <a:bodyPr/>
        <a:lstStyle/>
        <a:p>
          <a:r>
            <a:rPr lang="es-MX" sz="2000" b="1" dirty="0" smtClean="0"/>
            <a:t>Boleta válidamente emitida</a:t>
          </a:r>
          <a:endParaRPr lang="es-CL" sz="2000" b="1" dirty="0"/>
        </a:p>
      </dgm:t>
    </dgm:pt>
    <dgm:pt modelId="{E6557170-38FF-4A4A-AAFD-FCCED98253AF}" type="parTrans" cxnId="{810DA9B7-EB26-4E28-9B61-0119C2C003CA}">
      <dgm:prSet/>
      <dgm:spPr/>
      <dgm:t>
        <a:bodyPr/>
        <a:lstStyle/>
        <a:p>
          <a:endParaRPr lang="es-CL"/>
        </a:p>
      </dgm:t>
    </dgm:pt>
    <dgm:pt modelId="{543F8F1C-D89C-4733-9DDB-0472BE4E9829}" type="sibTrans" cxnId="{810DA9B7-EB26-4E28-9B61-0119C2C003CA}">
      <dgm:prSet/>
      <dgm:spPr/>
      <dgm:t>
        <a:bodyPr/>
        <a:lstStyle/>
        <a:p>
          <a:endParaRPr lang="es-CL"/>
        </a:p>
      </dgm:t>
    </dgm:pt>
    <dgm:pt modelId="{F096313B-BE8D-4833-8B0E-F4C75C675EF5}">
      <dgm:prSet phldrT="[Texto]" custT="1"/>
      <dgm:spPr>
        <a:solidFill>
          <a:srgbClr val="E76C63">
            <a:alpha val="89804"/>
          </a:srgbClr>
        </a:solidFill>
      </dgm:spPr>
      <dgm:t>
        <a:bodyPr/>
        <a:lstStyle/>
        <a:p>
          <a:r>
            <a:rPr lang="es-MX" sz="2000" b="1" dirty="0" smtClean="0"/>
            <a:t>Factura válidamente emitida</a:t>
          </a:r>
          <a:endParaRPr lang="es-CL" sz="2000" b="1" dirty="0"/>
        </a:p>
      </dgm:t>
    </dgm:pt>
    <dgm:pt modelId="{57BE29D4-BF32-43DC-95B4-E5C6AD716229}" type="parTrans" cxnId="{C0B26FD3-CDA1-4945-AE39-65FE580E628F}">
      <dgm:prSet/>
      <dgm:spPr/>
      <dgm:t>
        <a:bodyPr/>
        <a:lstStyle/>
        <a:p>
          <a:endParaRPr lang="es-CL"/>
        </a:p>
      </dgm:t>
    </dgm:pt>
    <dgm:pt modelId="{923C53DA-8ECB-40D4-A223-34ADDDE9ED20}" type="sibTrans" cxnId="{C0B26FD3-CDA1-4945-AE39-65FE580E628F}">
      <dgm:prSet/>
      <dgm:spPr/>
      <dgm:t>
        <a:bodyPr/>
        <a:lstStyle/>
        <a:p>
          <a:endParaRPr lang="es-CL"/>
        </a:p>
      </dgm:t>
    </dgm:pt>
    <dgm:pt modelId="{92141859-2021-4C2C-A94C-E6935F639D7B}" type="pres">
      <dgm:prSet presAssocID="{9FBCE038-0303-4895-A63B-903ECC992AD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FE08E071-764B-43DA-8845-7734D1E97A2F}" type="pres">
      <dgm:prSet presAssocID="{6FC7B179-67AD-4F9B-8564-03449381B24D}" presName="boxAndChildren" presStyleCnt="0"/>
      <dgm:spPr/>
    </dgm:pt>
    <dgm:pt modelId="{23A7DACB-9019-43AE-9E91-EA8D30983B6C}" type="pres">
      <dgm:prSet presAssocID="{6FC7B179-67AD-4F9B-8564-03449381B24D}" presName="parentTextBox" presStyleLbl="node1" presStyleIdx="0" presStyleCnt="1"/>
      <dgm:spPr/>
      <dgm:t>
        <a:bodyPr/>
        <a:lstStyle/>
        <a:p>
          <a:endParaRPr lang="es-CL"/>
        </a:p>
      </dgm:t>
    </dgm:pt>
    <dgm:pt modelId="{3B12769B-086E-4C56-BE39-A930A7D4E861}" type="pres">
      <dgm:prSet presAssocID="{6FC7B179-67AD-4F9B-8564-03449381B24D}" presName="entireBox" presStyleLbl="node1" presStyleIdx="0" presStyleCnt="1" custLinFactNeighborY="-10360"/>
      <dgm:spPr/>
      <dgm:t>
        <a:bodyPr/>
        <a:lstStyle/>
        <a:p>
          <a:endParaRPr lang="es-CL"/>
        </a:p>
      </dgm:t>
    </dgm:pt>
    <dgm:pt modelId="{D50C6AAE-4E90-49EA-BF60-627742EAADE5}" type="pres">
      <dgm:prSet presAssocID="{6FC7B179-67AD-4F9B-8564-03449381B24D}" presName="descendantBox" presStyleCnt="0"/>
      <dgm:spPr/>
    </dgm:pt>
    <dgm:pt modelId="{3DBB6AC3-5BB2-44AE-BD38-857227CB3E0D}" type="pres">
      <dgm:prSet presAssocID="{53B2E609-6554-474B-8996-236818B0E95B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772E4710-040C-42DA-B145-C845C0154017}" type="pres">
      <dgm:prSet presAssocID="{A69547C5-D851-41E8-939E-3DB2A8012D66}" presName="childTextBox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F69F081A-828E-453B-8692-FA34EABFF393}" type="pres">
      <dgm:prSet presAssocID="{82ADBC31-9DE6-4050-B4B0-A98661486155}" presName="childTextBox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5BB7A720-A436-4732-AB82-0E7D94F8E938}" type="presOf" srcId="{A69547C5-D851-41E8-939E-3DB2A8012D66}" destId="{772E4710-040C-42DA-B145-C845C0154017}" srcOrd="0" destOrd="0" presId="urn:microsoft.com/office/officeart/2005/8/layout/process4"/>
    <dgm:cxn modelId="{B4E1CE38-A303-4D06-82BC-9B32A3D7AF77}" srcId="{6FC7B179-67AD-4F9B-8564-03449381B24D}" destId="{A69547C5-D851-41E8-939E-3DB2A8012D66}" srcOrd="1" destOrd="0" parTransId="{8D75A6FD-B900-487C-A09F-2F6F0C04AF51}" sibTransId="{C3310461-DFB1-4448-8334-2F57CB311893}"/>
    <dgm:cxn modelId="{3C5E1B53-179D-4805-9A6E-E6BC8AFB7A4A}" type="presOf" srcId="{82ADBC31-9DE6-4050-B4B0-A98661486155}" destId="{F69F081A-828E-453B-8692-FA34EABFF393}" srcOrd="0" destOrd="0" presId="urn:microsoft.com/office/officeart/2005/8/layout/process4"/>
    <dgm:cxn modelId="{5207D21F-51CB-47F3-BF0E-536C30155FDB}" type="presOf" srcId="{53B2E609-6554-474B-8996-236818B0E95B}" destId="{3DBB6AC3-5BB2-44AE-BD38-857227CB3E0D}" srcOrd="0" destOrd="0" presId="urn:microsoft.com/office/officeart/2005/8/layout/process4"/>
    <dgm:cxn modelId="{8EF74BE5-A075-4E0C-BCE0-F7F963EC928A}" type="presOf" srcId="{A3C9252C-9D4A-44AE-8C85-BA6009AE2ADF}" destId="{F69F081A-828E-453B-8692-FA34EABFF393}" srcOrd="0" destOrd="1" presId="urn:microsoft.com/office/officeart/2005/8/layout/process4"/>
    <dgm:cxn modelId="{37A61431-CFC2-44D3-82FC-9101AEA7F5C6}" type="presOf" srcId="{6FC7B179-67AD-4F9B-8564-03449381B24D}" destId="{23A7DACB-9019-43AE-9E91-EA8D30983B6C}" srcOrd="0" destOrd="0" presId="urn:microsoft.com/office/officeart/2005/8/layout/process4"/>
    <dgm:cxn modelId="{5147C024-3EC8-457A-BD06-6F85C21D80DC}" type="presOf" srcId="{9FBCE038-0303-4895-A63B-903ECC992AD3}" destId="{92141859-2021-4C2C-A94C-E6935F639D7B}" srcOrd="0" destOrd="0" presId="urn:microsoft.com/office/officeart/2005/8/layout/process4"/>
    <dgm:cxn modelId="{D70FB5C1-AF16-4404-9EAE-1482F259F735}" srcId="{6FC7B179-67AD-4F9B-8564-03449381B24D}" destId="{53B2E609-6554-474B-8996-236818B0E95B}" srcOrd="0" destOrd="0" parTransId="{62BA075A-482B-42C2-9856-13D1312D6A6A}" sibTransId="{EF37FEAE-6584-480D-AED0-EAE03C0ECF09}"/>
    <dgm:cxn modelId="{FFFB62DD-E2DB-40B6-A82D-6569678CAB68}" type="presOf" srcId="{F096313B-BE8D-4833-8B0E-F4C75C675EF5}" destId="{F69F081A-828E-453B-8692-FA34EABFF393}" srcOrd="0" destOrd="2" presId="urn:microsoft.com/office/officeart/2005/8/layout/process4"/>
    <dgm:cxn modelId="{DB0DCD44-D888-4AB3-932F-7F913B2BCDFC}" srcId="{6FC7B179-67AD-4F9B-8564-03449381B24D}" destId="{82ADBC31-9DE6-4050-B4B0-A98661486155}" srcOrd="2" destOrd="0" parTransId="{8720F9EB-DAE0-41B5-BBB9-765717D1B689}" sibTransId="{F09A0807-1713-49F5-93B9-17E6A82CC01B}"/>
    <dgm:cxn modelId="{C0B26FD3-CDA1-4945-AE39-65FE580E628F}" srcId="{82ADBC31-9DE6-4050-B4B0-A98661486155}" destId="{F096313B-BE8D-4833-8B0E-F4C75C675EF5}" srcOrd="1" destOrd="0" parTransId="{57BE29D4-BF32-43DC-95B4-E5C6AD716229}" sibTransId="{923C53DA-8ECB-40D4-A223-34ADDDE9ED20}"/>
    <dgm:cxn modelId="{810DA9B7-EB26-4E28-9B61-0119C2C003CA}" srcId="{82ADBC31-9DE6-4050-B4B0-A98661486155}" destId="{A3C9252C-9D4A-44AE-8C85-BA6009AE2ADF}" srcOrd="0" destOrd="0" parTransId="{E6557170-38FF-4A4A-AAFD-FCCED98253AF}" sibTransId="{543F8F1C-D89C-4733-9DDB-0472BE4E9829}"/>
    <dgm:cxn modelId="{793BB333-8377-4852-8D81-BA09908DED09}" type="presOf" srcId="{6FC7B179-67AD-4F9B-8564-03449381B24D}" destId="{3B12769B-086E-4C56-BE39-A930A7D4E861}" srcOrd="1" destOrd="0" presId="urn:microsoft.com/office/officeart/2005/8/layout/process4"/>
    <dgm:cxn modelId="{9A5E7057-7A0A-4517-AEA9-7A12B196D79C}" srcId="{9FBCE038-0303-4895-A63B-903ECC992AD3}" destId="{6FC7B179-67AD-4F9B-8564-03449381B24D}" srcOrd="0" destOrd="0" parTransId="{5DBE6546-D0F3-4222-9595-B2EF06326C15}" sibTransId="{4B44A2F6-0436-4AA3-8543-AA4C270C93E3}"/>
    <dgm:cxn modelId="{D330B39C-5233-4693-A49E-0484990674EB}" type="presParOf" srcId="{92141859-2021-4C2C-A94C-E6935F639D7B}" destId="{FE08E071-764B-43DA-8845-7734D1E97A2F}" srcOrd="0" destOrd="0" presId="urn:microsoft.com/office/officeart/2005/8/layout/process4"/>
    <dgm:cxn modelId="{DD513F71-5CA0-42DD-B818-C55C044E5851}" type="presParOf" srcId="{FE08E071-764B-43DA-8845-7734D1E97A2F}" destId="{23A7DACB-9019-43AE-9E91-EA8D30983B6C}" srcOrd="0" destOrd="0" presId="urn:microsoft.com/office/officeart/2005/8/layout/process4"/>
    <dgm:cxn modelId="{D59D3597-9964-4509-A91D-5454488BD615}" type="presParOf" srcId="{FE08E071-764B-43DA-8845-7734D1E97A2F}" destId="{3B12769B-086E-4C56-BE39-A930A7D4E861}" srcOrd="1" destOrd="0" presId="urn:microsoft.com/office/officeart/2005/8/layout/process4"/>
    <dgm:cxn modelId="{E6B3E398-E5AD-4090-8862-587B505FEBAD}" type="presParOf" srcId="{FE08E071-764B-43DA-8845-7734D1E97A2F}" destId="{D50C6AAE-4E90-49EA-BF60-627742EAADE5}" srcOrd="2" destOrd="0" presId="urn:microsoft.com/office/officeart/2005/8/layout/process4"/>
    <dgm:cxn modelId="{60AE08D4-91D3-4A74-BCC2-F18728332AD0}" type="presParOf" srcId="{D50C6AAE-4E90-49EA-BF60-627742EAADE5}" destId="{3DBB6AC3-5BB2-44AE-BD38-857227CB3E0D}" srcOrd="0" destOrd="0" presId="urn:microsoft.com/office/officeart/2005/8/layout/process4"/>
    <dgm:cxn modelId="{8161182E-011A-421B-BDF9-81CD9A4EF9D9}" type="presParOf" srcId="{D50C6AAE-4E90-49EA-BF60-627742EAADE5}" destId="{772E4710-040C-42DA-B145-C845C0154017}" srcOrd="1" destOrd="0" presId="urn:microsoft.com/office/officeart/2005/8/layout/process4"/>
    <dgm:cxn modelId="{35AD064D-9891-4B47-BA2E-EC10D4BF4CA8}" type="presParOf" srcId="{D50C6AAE-4E90-49EA-BF60-627742EAADE5}" destId="{F69F081A-828E-453B-8692-FA34EABFF393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5EDD7C-9691-4F6D-BFBA-A115DC9A8E8D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L"/>
        </a:p>
      </dgm:t>
    </dgm:pt>
    <dgm:pt modelId="{1AB07198-E465-42BB-B90E-9F7CA0517CDB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MX" dirty="0" smtClean="0"/>
            <a:t>Año 1966</a:t>
          </a:r>
          <a:endParaRPr lang="es-CL" dirty="0"/>
        </a:p>
      </dgm:t>
    </dgm:pt>
    <dgm:pt modelId="{AF07BD44-2BA9-4F0B-9588-47ACE4B28EBD}" type="parTrans" cxnId="{B061CF09-323B-4618-85AD-67652D07DBBA}">
      <dgm:prSet/>
      <dgm:spPr/>
      <dgm:t>
        <a:bodyPr/>
        <a:lstStyle/>
        <a:p>
          <a:endParaRPr lang="es-CL"/>
        </a:p>
      </dgm:t>
    </dgm:pt>
    <dgm:pt modelId="{8F7DB24D-22B5-424B-BFD2-880A14B8BA5F}" type="sibTrans" cxnId="{B061CF09-323B-4618-85AD-67652D07DBBA}">
      <dgm:prSet/>
      <dgm:spPr/>
      <dgm:t>
        <a:bodyPr/>
        <a:lstStyle/>
        <a:p>
          <a:endParaRPr lang="es-CL"/>
        </a:p>
      </dgm:t>
    </dgm:pt>
    <dgm:pt modelId="{208938E1-0993-444F-A746-538A7362C728}">
      <dgm:prSet phldrT="[Texto]"/>
      <dgm:spPr/>
      <dgm:t>
        <a:bodyPr/>
        <a:lstStyle/>
        <a:p>
          <a:r>
            <a:rPr lang="es-MX" dirty="0" smtClean="0"/>
            <a:t>Ley 16.441 sobre exención de impuestos a bienes o servicios prestados en el Territorio de Isla de Pascua por personas jurídicas</a:t>
          </a:r>
          <a:endParaRPr lang="es-CL" dirty="0"/>
        </a:p>
      </dgm:t>
    </dgm:pt>
    <dgm:pt modelId="{9CE0E55A-7549-408A-BB1D-DB83900FBB3A}" type="parTrans" cxnId="{54614D26-2A41-4714-B4B5-5145EC21F0B7}">
      <dgm:prSet/>
      <dgm:spPr/>
      <dgm:t>
        <a:bodyPr/>
        <a:lstStyle/>
        <a:p>
          <a:endParaRPr lang="es-CL"/>
        </a:p>
      </dgm:t>
    </dgm:pt>
    <dgm:pt modelId="{E24A49E4-5CE9-4D4D-9C00-40EF8AF61440}" type="sibTrans" cxnId="{54614D26-2A41-4714-B4B5-5145EC21F0B7}">
      <dgm:prSet/>
      <dgm:spPr/>
      <dgm:t>
        <a:bodyPr/>
        <a:lstStyle/>
        <a:p>
          <a:endParaRPr lang="es-CL"/>
        </a:p>
      </dgm:t>
    </dgm:pt>
    <dgm:pt modelId="{BF40557F-CD89-4121-BC52-04C7AB6250A6}">
      <dgm:prSet phldrT="[Texto]"/>
      <dgm:spPr/>
      <dgm:t>
        <a:bodyPr/>
        <a:lstStyle/>
        <a:p>
          <a:r>
            <a:rPr lang="es-MX" dirty="0" smtClean="0"/>
            <a:t>Año </a:t>
          </a:r>
          <a:r>
            <a:rPr lang="es-MX" dirty="0" smtClean="0"/>
            <a:t>1968</a:t>
          </a:r>
          <a:endParaRPr lang="es-CL" dirty="0"/>
        </a:p>
      </dgm:t>
    </dgm:pt>
    <dgm:pt modelId="{295493E5-51FA-4CBD-9F62-118450E99213}" type="parTrans" cxnId="{A21FECBE-32DD-49DA-A631-8C291C33CF71}">
      <dgm:prSet/>
      <dgm:spPr/>
      <dgm:t>
        <a:bodyPr/>
        <a:lstStyle/>
        <a:p>
          <a:endParaRPr lang="es-CL"/>
        </a:p>
      </dgm:t>
    </dgm:pt>
    <dgm:pt modelId="{068520B6-6B54-49B4-ABC7-DC92E9A010E2}" type="sibTrans" cxnId="{A21FECBE-32DD-49DA-A631-8C291C33CF71}">
      <dgm:prSet/>
      <dgm:spPr/>
      <dgm:t>
        <a:bodyPr/>
        <a:lstStyle/>
        <a:p>
          <a:endParaRPr lang="es-CL"/>
        </a:p>
      </dgm:t>
    </dgm:pt>
    <dgm:pt modelId="{F2D17AB8-588A-4CAA-A145-B64D5187E12C}">
      <dgm:prSet phldrT="[Texto]"/>
      <dgm:spPr/>
      <dgm:t>
        <a:bodyPr/>
        <a:lstStyle/>
        <a:p>
          <a:r>
            <a:rPr lang="es-MX" dirty="0" smtClean="0"/>
            <a:t>Ley N° </a:t>
          </a:r>
          <a:r>
            <a:rPr lang="es-MX" dirty="0" smtClean="0"/>
            <a:t>17.073 que deroga exención de impuestos al Territorio</a:t>
          </a:r>
          <a:endParaRPr lang="es-CL" dirty="0"/>
        </a:p>
      </dgm:t>
    </dgm:pt>
    <dgm:pt modelId="{E843A85E-B7A7-4D78-A1F0-29400A052E3F}" type="parTrans" cxnId="{F9502BC0-8D0E-4A90-8A13-520E9B23E13E}">
      <dgm:prSet/>
      <dgm:spPr/>
      <dgm:t>
        <a:bodyPr/>
        <a:lstStyle/>
        <a:p>
          <a:endParaRPr lang="es-CL"/>
        </a:p>
      </dgm:t>
    </dgm:pt>
    <dgm:pt modelId="{9B0FC673-D205-4019-B868-29C9340E8C7C}" type="sibTrans" cxnId="{F9502BC0-8D0E-4A90-8A13-520E9B23E13E}">
      <dgm:prSet/>
      <dgm:spPr/>
      <dgm:t>
        <a:bodyPr/>
        <a:lstStyle/>
        <a:p>
          <a:endParaRPr lang="es-CL"/>
        </a:p>
      </dgm:t>
    </dgm:pt>
    <dgm:pt modelId="{7418D616-1FE8-4A26-94D2-AB309516C0C9}">
      <dgm:prSet phldrT="[Texto]"/>
      <dgm:spPr/>
      <dgm:t>
        <a:bodyPr/>
        <a:lstStyle/>
        <a:p>
          <a:r>
            <a:rPr lang="es-MX" dirty="0" smtClean="0"/>
            <a:t>Año 2015</a:t>
          </a:r>
          <a:endParaRPr lang="es-CL" dirty="0"/>
        </a:p>
      </dgm:t>
    </dgm:pt>
    <dgm:pt modelId="{CE078DF5-054D-40B2-848C-94F97577E2F9}" type="parTrans" cxnId="{098916A3-E966-4176-8116-C7ECF12C9C68}">
      <dgm:prSet/>
      <dgm:spPr/>
      <dgm:t>
        <a:bodyPr/>
        <a:lstStyle/>
        <a:p>
          <a:endParaRPr lang="es-CL"/>
        </a:p>
      </dgm:t>
    </dgm:pt>
    <dgm:pt modelId="{71CDE8AC-EFB5-4249-8050-C8773065C7D7}" type="sibTrans" cxnId="{098916A3-E966-4176-8116-C7ECF12C9C68}">
      <dgm:prSet/>
      <dgm:spPr/>
      <dgm:t>
        <a:bodyPr/>
        <a:lstStyle/>
        <a:p>
          <a:endParaRPr lang="es-CL"/>
        </a:p>
      </dgm:t>
    </dgm:pt>
    <dgm:pt modelId="{724B18DB-840D-4353-B80E-748700A0D9DB}">
      <dgm:prSet phldrT="[Texto]"/>
      <dgm:spPr/>
      <dgm:t>
        <a:bodyPr/>
        <a:lstStyle/>
        <a:p>
          <a:r>
            <a:rPr lang="es-MX" dirty="0" smtClean="0"/>
            <a:t>Ley N° 20.809 Sobre exención retroactiva del impuesto a personalidades jurídicas</a:t>
          </a:r>
          <a:endParaRPr lang="es-CL" dirty="0"/>
        </a:p>
      </dgm:t>
    </dgm:pt>
    <dgm:pt modelId="{CD72F74C-4EDE-40D8-A57C-796E8F945CDA}" type="parTrans" cxnId="{3EE9D308-2AF3-40F0-BA27-4B276ED1982A}">
      <dgm:prSet/>
      <dgm:spPr/>
      <dgm:t>
        <a:bodyPr/>
        <a:lstStyle/>
        <a:p>
          <a:endParaRPr lang="es-CL"/>
        </a:p>
      </dgm:t>
    </dgm:pt>
    <dgm:pt modelId="{F0EFB3D2-8157-4619-BFF3-C9F2C90459B5}" type="sibTrans" cxnId="{3EE9D308-2AF3-40F0-BA27-4B276ED1982A}">
      <dgm:prSet/>
      <dgm:spPr/>
      <dgm:t>
        <a:bodyPr/>
        <a:lstStyle/>
        <a:p>
          <a:endParaRPr lang="es-CL"/>
        </a:p>
      </dgm:t>
    </dgm:pt>
    <dgm:pt modelId="{63AC09E9-3F44-4DCD-A6F8-DA694500C307}" type="pres">
      <dgm:prSet presAssocID="{0A5EDD7C-9691-4F6D-BFBA-A115DC9A8E8D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980E2E4A-4391-420C-9B36-14D5037C2621}" type="pres">
      <dgm:prSet presAssocID="{1AB07198-E465-42BB-B90E-9F7CA0517CDB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D6EFDB37-7E6D-45F3-B884-19B0BC27A690}" type="pres">
      <dgm:prSet presAssocID="{1AB07198-E465-42BB-B90E-9F7CA0517CDB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6EFB18F0-AD27-4D02-B4C8-FF113377FD5C}" type="pres">
      <dgm:prSet presAssocID="{BF40557F-CD89-4121-BC52-04C7AB6250A6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89512639-DEBC-452C-B052-D671832C7D19}" type="pres">
      <dgm:prSet presAssocID="{BF40557F-CD89-4121-BC52-04C7AB6250A6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FC2DAEA6-E8C7-4E00-9BA1-584049DD66E4}" type="pres">
      <dgm:prSet presAssocID="{7418D616-1FE8-4A26-94D2-AB309516C0C9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429F4FA4-D496-473C-AC5E-102D2C6D8642}" type="pres">
      <dgm:prSet presAssocID="{7418D616-1FE8-4A26-94D2-AB309516C0C9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098916A3-E966-4176-8116-C7ECF12C9C68}" srcId="{0A5EDD7C-9691-4F6D-BFBA-A115DC9A8E8D}" destId="{7418D616-1FE8-4A26-94D2-AB309516C0C9}" srcOrd="2" destOrd="0" parTransId="{CE078DF5-054D-40B2-848C-94F97577E2F9}" sibTransId="{71CDE8AC-EFB5-4249-8050-C8773065C7D7}"/>
    <dgm:cxn modelId="{A64424B9-A91C-4401-A5B5-3AC96759C57A}" type="presOf" srcId="{0A5EDD7C-9691-4F6D-BFBA-A115DC9A8E8D}" destId="{63AC09E9-3F44-4DCD-A6F8-DA694500C307}" srcOrd="0" destOrd="0" presId="urn:microsoft.com/office/officeart/2009/3/layout/IncreasingArrowsProcess"/>
    <dgm:cxn modelId="{961BFA16-4433-4976-AE94-7D623B593246}" type="presOf" srcId="{724B18DB-840D-4353-B80E-748700A0D9DB}" destId="{429F4FA4-D496-473C-AC5E-102D2C6D8642}" srcOrd="0" destOrd="0" presId="urn:microsoft.com/office/officeart/2009/3/layout/IncreasingArrowsProcess"/>
    <dgm:cxn modelId="{54614D26-2A41-4714-B4B5-5145EC21F0B7}" srcId="{1AB07198-E465-42BB-B90E-9F7CA0517CDB}" destId="{208938E1-0993-444F-A746-538A7362C728}" srcOrd="0" destOrd="0" parTransId="{9CE0E55A-7549-408A-BB1D-DB83900FBB3A}" sibTransId="{E24A49E4-5CE9-4D4D-9C00-40EF8AF61440}"/>
    <dgm:cxn modelId="{A21FECBE-32DD-49DA-A631-8C291C33CF71}" srcId="{0A5EDD7C-9691-4F6D-BFBA-A115DC9A8E8D}" destId="{BF40557F-CD89-4121-BC52-04C7AB6250A6}" srcOrd="1" destOrd="0" parTransId="{295493E5-51FA-4CBD-9F62-118450E99213}" sibTransId="{068520B6-6B54-49B4-ABC7-DC92E9A010E2}"/>
    <dgm:cxn modelId="{DA6871A1-AA80-4FF2-AC99-DD821A9EE53D}" type="presOf" srcId="{F2D17AB8-588A-4CAA-A145-B64D5187E12C}" destId="{89512639-DEBC-452C-B052-D671832C7D19}" srcOrd="0" destOrd="0" presId="urn:microsoft.com/office/officeart/2009/3/layout/IncreasingArrowsProcess"/>
    <dgm:cxn modelId="{A961019F-B3CC-4E2E-8BF5-B1D5FA611C86}" type="presOf" srcId="{1AB07198-E465-42BB-B90E-9F7CA0517CDB}" destId="{980E2E4A-4391-420C-9B36-14D5037C2621}" srcOrd="0" destOrd="0" presId="urn:microsoft.com/office/officeart/2009/3/layout/IncreasingArrowsProcess"/>
    <dgm:cxn modelId="{F9502BC0-8D0E-4A90-8A13-520E9B23E13E}" srcId="{BF40557F-CD89-4121-BC52-04C7AB6250A6}" destId="{F2D17AB8-588A-4CAA-A145-B64D5187E12C}" srcOrd="0" destOrd="0" parTransId="{E843A85E-B7A7-4D78-A1F0-29400A052E3F}" sibTransId="{9B0FC673-D205-4019-B868-29C9340E8C7C}"/>
    <dgm:cxn modelId="{BADFC05D-E4C5-47AD-A346-CBA2722DD38A}" type="presOf" srcId="{208938E1-0993-444F-A746-538A7362C728}" destId="{D6EFDB37-7E6D-45F3-B884-19B0BC27A690}" srcOrd="0" destOrd="0" presId="urn:microsoft.com/office/officeart/2009/3/layout/IncreasingArrowsProcess"/>
    <dgm:cxn modelId="{2584F903-30A6-4B5C-8086-7155EF065CAF}" type="presOf" srcId="{BF40557F-CD89-4121-BC52-04C7AB6250A6}" destId="{6EFB18F0-AD27-4D02-B4C8-FF113377FD5C}" srcOrd="0" destOrd="0" presId="urn:microsoft.com/office/officeart/2009/3/layout/IncreasingArrowsProcess"/>
    <dgm:cxn modelId="{D0B3830C-CEA4-41F5-AE4B-67C74FB3CCAA}" type="presOf" srcId="{7418D616-1FE8-4A26-94D2-AB309516C0C9}" destId="{FC2DAEA6-E8C7-4E00-9BA1-584049DD66E4}" srcOrd="0" destOrd="0" presId="urn:microsoft.com/office/officeart/2009/3/layout/IncreasingArrowsProcess"/>
    <dgm:cxn modelId="{3EE9D308-2AF3-40F0-BA27-4B276ED1982A}" srcId="{7418D616-1FE8-4A26-94D2-AB309516C0C9}" destId="{724B18DB-840D-4353-B80E-748700A0D9DB}" srcOrd="0" destOrd="0" parTransId="{CD72F74C-4EDE-40D8-A57C-796E8F945CDA}" sibTransId="{F0EFB3D2-8157-4619-BFF3-C9F2C90459B5}"/>
    <dgm:cxn modelId="{B061CF09-323B-4618-85AD-67652D07DBBA}" srcId="{0A5EDD7C-9691-4F6D-BFBA-A115DC9A8E8D}" destId="{1AB07198-E465-42BB-B90E-9F7CA0517CDB}" srcOrd="0" destOrd="0" parTransId="{AF07BD44-2BA9-4F0B-9588-47ACE4B28EBD}" sibTransId="{8F7DB24D-22B5-424B-BFD2-880A14B8BA5F}"/>
    <dgm:cxn modelId="{C7525130-02E9-40BD-B9F8-E513EA0BB433}" type="presParOf" srcId="{63AC09E9-3F44-4DCD-A6F8-DA694500C307}" destId="{980E2E4A-4391-420C-9B36-14D5037C2621}" srcOrd="0" destOrd="0" presId="urn:microsoft.com/office/officeart/2009/3/layout/IncreasingArrowsProcess"/>
    <dgm:cxn modelId="{2177B555-FAE9-483B-BCEE-4E73A7A723AA}" type="presParOf" srcId="{63AC09E9-3F44-4DCD-A6F8-DA694500C307}" destId="{D6EFDB37-7E6D-45F3-B884-19B0BC27A690}" srcOrd="1" destOrd="0" presId="urn:microsoft.com/office/officeart/2009/3/layout/IncreasingArrowsProcess"/>
    <dgm:cxn modelId="{2F2299C5-DEA0-44C1-A26B-CCB82862584D}" type="presParOf" srcId="{63AC09E9-3F44-4DCD-A6F8-DA694500C307}" destId="{6EFB18F0-AD27-4D02-B4C8-FF113377FD5C}" srcOrd="2" destOrd="0" presId="urn:microsoft.com/office/officeart/2009/3/layout/IncreasingArrowsProcess"/>
    <dgm:cxn modelId="{91885777-0462-4DDF-B096-C1205E58E023}" type="presParOf" srcId="{63AC09E9-3F44-4DCD-A6F8-DA694500C307}" destId="{89512639-DEBC-452C-B052-D671832C7D19}" srcOrd="3" destOrd="0" presId="urn:microsoft.com/office/officeart/2009/3/layout/IncreasingArrowsProcess"/>
    <dgm:cxn modelId="{A645AE39-C830-4382-A3DE-E2AC05D36A3A}" type="presParOf" srcId="{63AC09E9-3F44-4DCD-A6F8-DA694500C307}" destId="{FC2DAEA6-E8C7-4E00-9BA1-584049DD66E4}" srcOrd="4" destOrd="0" presId="urn:microsoft.com/office/officeart/2009/3/layout/IncreasingArrowsProcess"/>
    <dgm:cxn modelId="{BF9AD0BE-8182-4CAD-852F-3DA91A1126F2}" type="presParOf" srcId="{63AC09E9-3F44-4DCD-A6F8-DA694500C307}" destId="{429F4FA4-D496-473C-AC5E-102D2C6D8642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76DF036-FAC0-458A-A7A9-A2048798977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CL"/>
        </a:p>
      </dgm:t>
    </dgm:pt>
    <dgm:pt modelId="{F9B123A9-D940-4D7E-939D-666201B2E1DE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MX" dirty="0" smtClean="0"/>
            <a:t>Franquicias tributarias</a:t>
          </a:r>
          <a:endParaRPr lang="es-CL" dirty="0"/>
        </a:p>
      </dgm:t>
    </dgm:pt>
    <dgm:pt modelId="{043F70E4-ADD7-4C11-8DA4-C49428F86C51}" type="parTrans" cxnId="{2F096E58-3AA3-449F-8774-103D7ECE3C41}">
      <dgm:prSet/>
      <dgm:spPr/>
      <dgm:t>
        <a:bodyPr/>
        <a:lstStyle/>
        <a:p>
          <a:endParaRPr lang="es-CL"/>
        </a:p>
      </dgm:t>
    </dgm:pt>
    <dgm:pt modelId="{E8981EF5-4B25-4E5E-9B2B-874F1B67E861}" type="sibTrans" cxnId="{2F096E58-3AA3-449F-8774-103D7ECE3C41}">
      <dgm:prSet/>
      <dgm:spPr/>
      <dgm:t>
        <a:bodyPr/>
        <a:lstStyle/>
        <a:p>
          <a:endParaRPr lang="es-CL"/>
        </a:p>
      </dgm:t>
    </dgm:pt>
    <dgm:pt modelId="{FFFEE722-68CB-4ACB-B3E7-F0D49A04F8C2}">
      <dgm:prSet phldrT="[Texto]"/>
      <dgm:spPr/>
      <dgm:t>
        <a:bodyPr/>
        <a:lstStyle/>
        <a:p>
          <a:r>
            <a:rPr lang="es-MX" dirty="0" smtClean="0"/>
            <a:t>Artículo 20 de la Ley de Impuestos a la </a:t>
          </a:r>
          <a:r>
            <a:rPr lang="es-MX" dirty="0" smtClean="0"/>
            <a:t>Renta</a:t>
          </a:r>
          <a:endParaRPr lang="es-CL" dirty="0"/>
        </a:p>
      </dgm:t>
    </dgm:pt>
    <dgm:pt modelId="{C3D31BFF-F92E-4AB7-90B5-8006518AF3C3}" type="parTrans" cxnId="{9EAA07BB-70FC-49F6-BEFD-E8ABA2053EBC}">
      <dgm:prSet/>
      <dgm:spPr/>
      <dgm:t>
        <a:bodyPr/>
        <a:lstStyle/>
        <a:p>
          <a:endParaRPr lang="es-CL"/>
        </a:p>
      </dgm:t>
    </dgm:pt>
    <dgm:pt modelId="{436A8E62-6FA6-4524-AAED-ECE28FCC7166}" type="sibTrans" cxnId="{9EAA07BB-70FC-49F6-BEFD-E8ABA2053EBC}">
      <dgm:prSet/>
      <dgm:spPr/>
      <dgm:t>
        <a:bodyPr/>
        <a:lstStyle/>
        <a:p>
          <a:endParaRPr lang="es-CL"/>
        </a:p>
      </dgm:t>
    </dgm:pt>
    <dgm:pt modelId="{250E67BB-E0D4-45BC-852F-4EF335868B1F}">
      <dgm:prSet phldrT="[Texto]"/>
      <dgm:spPr/>
      <dgm:t>
        <a:bodyPr/>
        <a:lstStyle/>
        <a:p>
          <a:r>
            <a:rPr lang="es-MX" dirty="0" smtClean="0"/>
            <a:t>Dividendos  o retiros de renta</a:t>
          </a:r>
          <a:endParaRPr lang="es-CL" dirty="0"/>
        </a:p>
      </dgm:t>
    </dgm:pt>
    <dgm:pt modelId="{CE932019-BF7B-4D90-95F4-240200E676A2}" type="parTrans" cxnId="{E418021C-59B4-454F-A662-667DC839BC2A}">
      <dgm:prSet/>
      <dgm:spPr/>
      <dgm:t>
        <a:bodyPr/>
        <a:lstStyle/>
        <a:p>
          <a:endParaRPr lang="es-CL"/>
        </a:p>
      </dgm:t>
    </dgm:pt>
    <dgm:pt modelId="{4B5F8B71-3C2D-4767-9128-8815574DBEBE}" type="sibTrans" cxnId="{E418021C-59B4-454F-A662-667DC839BC2A}">
      <dgm:prSet/>
      <dgm:spPr/>
      <dgm:t>
        <a:bodyPr/>
        <a:lstStyle/>
        <a:p>
          <a:endParaRPr lang="es-CL"/>
        </a:p>
      </dgm:t>
    </dgm:pt>
    <dgm:pt modelId="{5CC08F8E-0CC3-4872-A543-979DAF2BCEE6}">
      <dgm:prSet phldrT="[Texto]"/>
      <dgm:spPr/>
      <dgm:t>
        <a:bodyPr/>
        <a:lstStyle/>
        <a:p>
          <a:r>
            <a:rPr lang="es-MX" dirty="0" smtClean="0"/>
            <a:t>Ingresos obtenidos por empresas constituidas o domiciliadas en el Territorio</a:t>
          </a:r>
          <a:endParaRPr lang="es-CL" dirty="0"/>
        </a:p>
      </dgm:t>
    </dgm:pt>
    <dgm:pt modelId="{54B19B7E-B940-4CAF-9158-85283FFCC412}" type="parTrans" cxnId="{0DE1F30C-9BA6-468F-9F33-D5E48C2CE627}">
      <dgm:prSet/>
      <dgm:spPr/>
      <dgm:t>
        <a:bodyPr/>
        <a:lstStyle/>
        <a:p>
          <a:endParaRPr lang="es-CL"/>
        </a:p>
      </dgm:t>
    </dgm:pt>
    <dgm:pt modelId="{2451FEFD-C809-4246-84D7-A5B698DFB6B3}" type="sibTrans" cxnId="{0DE1F30C-9BA6-468F-9F33-D5E48C2CE627}">
      <dgm:prSet/>
      <dgm:spPr/>
      <dgm:t>
        <a:bodyPr/>
        <a:lstStyle/>
        <a:p>
          <a:endParaRPr lang="es-CL"/>
        </a:p>
      </dgm:t>
    </dgm:pt>
    <dgm:pt modelId="{58696363-E0BB-4F91-A43B-C75BFDF66FA5}">
      <dgm:prSet phldrT="[Texto]"/>
      <dgm:spPr/>
      <dgm:t>
        <a:bodyPr/>
        <a:lstStyle/>
        <a:p>
          <a:r>
            <a:rPr lang="es-MX" dirty="0" smtClean="0"/>
            <a:t>Pensiones de retiro afectas al Impuesto de Segunda Categoría</a:t>
          </a:r>
          <a:endParaRPr lang="es-CL" dirty="0"/>
        </a:p>
      </dgm:t>
    </dgm:pt>
    <dgm:pt modelId="{DDA509B8-5E42-4DB4-8344-5D8320644DDB}" type="parTrans" cxnId="{BE42CF88-522B-4818-B64A-1CB392F75BD3}">
      <dgm:prSet/>
      <dgm:spPr/>
      <dgm:t>
        <a:bodyPr/>
        <a:lstStyle/>
        <a:p>
          <a:endParaRPr lang="es-CL"/>
        </a:p>
      </dgm:t>
    </dgm:pt>
    <dgm:pt modelId="{87CE427A-D0FF-4CCF-9CE1-7D6DF318AF54}" type="sibTrans" cxnId="{BE42CF88-522B-4818-B64A-1CB392F75BD3}">
      <dgm:prSet/>
      <dgm:spPr/>
      <dgm:t>
        <a:bodyPr/>
        <a:lstStyle/>
        <a:p>
          <a:endParaRPr lang="es-CL"/>
        </a:p>
      </dgm:t>
    </dgm:pt>
    <dgm:pt modelId="{5CA193EB-8FF3-4979-9035-421C84464415}">
      <dgm:prSet phldrT="[Texto]"/>
      <dgm:spPr/>
      <dgm:t>
        <a:bodyPr/>
        <a:lstStyle/>
        <a:p>
          <a:r>
            <a:rPr lang="es-MX" dirty="0" smtClean="0"/>
            <a:t>Otros ingresos afectos al Impuesto Global Complementario	</a:t>
          </a:r>
          <a:endParaRPr lang="es-CL" dirty="0"/>
        </a:p>
      </dgm:t>
    </dgm:pt>
    <dgm:pt modelId="{FDAF57A3-7743-44C5-9FBB-A35484B001B4}" type="parTrans" cxnId="{FFB2A688-E9DD-4AEF-B6FE-4180A0B4946F}">
      <dgm:prSet/>
      <dgm:spPr/>
      <dgm:t>
        <a:bodyPr/>
        <a:lstStyle/>
        <a:p>
          <a:endParaRPr lang="es-CL"/>
        </a:p>
      </dgm:t>
    </dgm:pt>
    <dgm:pt modelId="{338C5F71-5B9B-43E0-9DF3-DDE5497A5E96}" type="sibTrans" cxnId="{FFB2A688-E9DD-4AEF-B6FE-4180A0B4946F}">
      <dgm:prSet/>
      <dgm:spPr/>
      <dgm:t>
        <a:bodyPr/>
        <a:lstStyle/>
        <a:p>
          <a:endParaRPr lang="es-CL"/>
        </a:p>
      </dgm:t>
    </dgm:pt>
    <dgm:pt modelId="{37FCE379-5636-43F5-B0F2-7B1A015AFF6D}">
      <dgm:prSet phldrT="[Texto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dirty="0" smtClean="0"/>
            <a:t>Circular N°68 del año 2010</a:t>
          </a:r>
          <a:endParaRPr lang="es-CL" dirty="0"/>
        </a:p>
      </dgm:t>
    </dgm:pt>
    <dgm:pt modelId="{8F852540-03AE-49D0-8220-5D8BE967DBBF}" type="parTrans" cxnId="{CBD85ADE-EF0A-4F30-999D-2AE9D43AD344}">
      <dgm:prSet/>
      <dgm:spPr/>
      <dgm:t>
        <a:bodyPr/>
        <a:lstStyle/>
        <a:p>
          <a:endParaRPr lang="es-CL"/>
        </a:p>
      </dgm:t>
    </dgm:pt>
    <dgm:pt modelId="{9394A8B2-06B2-4AFF-B2DF-B7D2EEB02412}" type="sibTrans" cxnId="{CBD85ADE-EF0A-4F30-999D-2AE9D43AD344}">
      <dgm:prSet/>
      <dgm:spPr/>
      <dgm:t>
        <a:bodyPr/>
        <a:lstStyle/>
        <a:p>
          <a:endParaRPr lang="es-CL"/>
        </a:p>
      </dgm:t>
    </dgm:pt>
    <dgm:pt modelId="{54CA807C-0F8E-482E-83E2-09C0306BC928}">
      <dgm:prSet phldrT="[Texto]"/>
      <dgm:spPr/>
      <dgm:t>
        <a:bodyPr/>
        <a:lstStyle/>
        <a:p>
          <a:r>
            <a:rPr lang="es-MX" dirty="0" smtClean="0"/>
            <a:t>Acceso a franquicias de actividades contempladas en este artículo</a:t>
          </a:r>
          <a:endParaRPr lang="es-CL" dirty="0"/>
        </a:p>
      </dgm:t>
    </dgm:pt>
    <dgm:pt modelId="{1418BBD0-F141-4104-B8F8-3B913A4B43EC}" type="parTrans" cxnId="{F32733B6-1216-4B8B-BFA9-EC1C0F3EEE62}">
      <dgm:prSet/>
      <dgm:spPr/>
      <dgm:t>
        <a:bodyPr/>
        <a:lstStyle/>
        <a:p>
          <a:endParaRPr lang="es-CL"/>
        </a:p>
      </dgm:t>
    </dgm:pt>
    <dgm:pt modelId="{89A15ABC-685F-4A31-A924-61342776CE15}" type="sibTrans" cxnId="{F32733B6-1216-4B8B-BFA9-EC1C0F3EEE62}">
      <dgm:prSet/>
      <dgm:spPr/>
      <dgm:t>
        <a:bodyPr/>
        <a:lstStyle/>
        <a:p>
          <a:endParaRPr lang="es-CL"/>
        </a:p>
      </dgm:t>
    </dgm:pt>
    <dgm:pt modelId="{2F2C1CE2-56A2-4474-91C4-7512B33AAC46}">
      <dgm:prSet phldrT="[Texto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chemeClr val="bg1"/>
        </a:solidFill>
      </dgm:spPr>
      <dgm:t>
        <a:bodyPr/>
        <a:lstStyle/>
        <a:p>
          <a:r>
            <a:rPr lang="es-MX" dirty="0" smtClean="0"/>
            <a:t>Se deben seguir las instrucciones de esta circular sobre tratamiento tributario</a:t>
          </a:r>
          <a:endParaRPr lang="es-CL" dirty="0"/>
        </a:p>
      </dgm:t>
    </dgm:pt>
    <dgm:pt modelId="{F5706A60-68A8-4AD7-B020-1BD207B9B651}" type="parTrans" cxnId="{53DCCE39-3663-454F-A540-CA0494EA5F10}">
      <dgm:prSet/>
      <dgm:spPr/>
      <dgm:t>
        <a:bodyPr/>
        <a:lstStyle/>
        <a:p>
          <a:endParaRPr lang="es-CL"/>
        </a:p>
      </dgm:t>
    </dgm:pt>
    <dgm:pt modelId="{70409D96-11BF-4E56-B5B0-EFC57BC10154}" type="sibTrans" cxnId="{53DCCE39-3663-454F-A540-CA0494EA5F10}">
      <dgm:prSet/>
      <dgm:spPr/>
      <dgm:t>
        <a:bodyPr/>
        <a:lstStyle/>
        <a:p>
          <a:endParaRPr lang="es-CL"/>
        </a:p>
      </dgm:t>
    </dgm:pt>
    <dgm:pt modelId="{F6507499-98C7-467A-BD31-0FB651A5F5F5}" type="pres">
      <dgm:prSet presAssocID="{A76DF036-FAC0-458A-A7A9-A204879897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ECF0B101-4F41-41EA-B72A-C83328D0D0BB}" type="pres">
      <dgm:prSet presAssocID="{F9B123A9-D940-4D7E-939D-666201B2E1D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1D65E1CB-F572-46A1-B989-DD44E314BD77}" type="pres">
      <dgm:prSet presAssocID="{F9B123A9-D940-4D7E-939D-666201B2E1DE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8A013221-D914-4D34-AA91-7BE6590C6F5C}" type="pres">
      <dgm:prSet presAssocID="{FFFEE722-68CB-4ACB-B3E7-F0D49A04F8C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B7E5B322-9434-4565-A576-68F8A2754C19}" type="pres">
      <dgm:prSet presAssocID="{FFFEE722-68CB-4ACB-B3E7-F0D49A04F8C2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88C70AA2-2CD2-4CA8-9577-263D93EC403F}" type="pres">
      <dgm:prSet presAssocID="{37FCE379-5636-43F5-B0F2-7B1A015AFF6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421517E5-65FF-4E4F-A8BD-39C512261EA8}" type="pres">
      <dgm:prSet presAssocID="{37FCE379-5636-43F5-B0F2-7B1A015AFF6D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33590CBA-6D3A-436F-9816-C99A141E26A5}" type="presOf" srcId="{FFFEE722-68CB-4ACB-B3E7-F0D49A04F8C2}" destId="{8A013221-D914-4D34-AA91-7BE6590C6F5C}" srcOrd="0" destOrd="0" presId="urn:microsoft.com/office/officeart/2005/8/layout/vList2"/>
    <dgm:cxn modelId="{E841BF3F-99EC-453B-9312-4101DE2C7DE7}" type="presOf" srcId="{5CA193EB-8FF3-4979-9035-421C84464415}" destId="{1D65E1CB-F572-46A1-B989-DD44E314BD77}" srcOrd="0" destOrd="3" presId="urn:microsoft.com/office/officeart/2005/8/layout/vList2"/>
    <dgm:cxn modelId="{0DE1F30C-9BA6-468F-9F33-D5E48C2CE627}" srcId="{F9B123A9-D940-4D7E-939D-666201B2E1DE}" destId="{5CC08F8E-0CC3-4872-A543-979DAF2BCEE6}" srcOrd="1" destOrd="0" parTransId="{54B19B7E-B940-4CAF-9158-85283FFCC412}" sibTransId="{2451FEFD-C809-4246-84D7-A5B698DFB6B3}"/>
    <dgm:cxn modelId="{F2E9680F-E9FE-4F56-A7F3-3ECD8E15A24C}" type="presOf" srcId="{F9B123A9-D940-4D7E-939D-666201B2E1DE}" destId="{ECF0B101-4F41-41EA-B72A-C83328D0D0BB}" srcOrd="0" destOrd="0" presId="urn:microsoft.com/office/officeart/2005/8/layout/vList2"/>
    <dgm:cxn modelId="{25CDA771-3E54-4D41-8B84-390E0231FE08}" type="presOf" srcId="{54CA807C-0F8E-482E-83E2-09C0306BC928}" destId="{B7E5B322-9434-4565-A576-68F8A2754C19}" srcOrd="0" destOrd="0" presId="urn:microsoft.com/office/officeart/2005/8/layout/vList2"/>
    <dgm:cxn modelId="{BAC87773-D0B7-492B-9FDB-7E6A47BD524B}" type="presOf" srcId="{250E67BB-E0D4-45BC-852F-4EF335868B1F}" destId="{1D65E1CB-F572-46A1-B989-DD44E314BD77}" srcOrd="0" destOrd="0" presId="urn:microsoft.com/office/officeart/2005/8/layout/vList2"/>
    <dgm:cxn modelId="{2F096E58-3AA3-449F-8774-103D7ECE3C41}" srcId="{A76DF036-FAC0-458A-A7A9-A20487989778}" destId="{F9B123A9-D940-4D7E-939D-666201B2E1DE}" srcOrd="0" destOrd="0" parTransId="{043F70E4-ADD7-4C11-8DA4-C49428F86C51}" sibTransId="{E8981EF5-4B25-4E5E-9B2B-874F1B67E861}"/>
    <dgm:cxn modelId="{64CA98D8-A15E-418C-A99B-2C34982B7856}" type="presOf" srcId="{5CC08F8E-0CC3-4872-A543-979DAF2BCEE6}" destId="{1D65E1CB-F572-46A1-B989-DD44E314BD77}" srcOrd="0" destOrd="1" presId="urn:microsoft.com/office/officeart/2005/8/layout/vList2"/>
    <dgm:cxn modelId="{EC272A0E-840E-45C8-AF1A-DEF00EEE283B}" type="presOf" srcId="{A76DF036-FAC0-458A-A7A9-A20487989778}" destId="{F6507499-98C7-467A-BD31-0FB651A5F5F5}" srcOrd="0" destOrd="0" presId="urn:microsoft.com/office/officeart/2005/8/layout/vList2"/>
    <dgm:cxn modelId="{A335DA25-1F3B-4C52-99C4-072ACAA71B3D}" type="presOf" srcId="{2F2C1CE2-56A2-4474-91C4-7512B33AAC46}" destId="{421517E5-65FF-4E4F-A8BD-39C512261EA8}" srcOrd="0" destOrd="0" presId="urn:microsoft.com/office/officeart/2005/8/layout/vList2"/>
    <dgm:cxn modelId="{53DCCE39-3663-454F-A540-CA0494EA5F10}" srcId="{37FCE379-5636-43F5-B0F2-7B1A015AFF6D}" destId="{2F2C1CE2-56A2-4474-91C4-7512B33AAC46}" srcOrd="0" destOrd="0" parTransId="{F5706A60-68A8-4AD7-B020-1BD207B9B651}" sibTransId="{70409D96-11BF-4E56-B5B0-EFC57BC10154}"/>
    <dgm:cxn modelId="{E418021C-59B4-454F-A662-667DC839BC2A}" srcId="{F9B123A9-D940-4D7E-939D-666201B2E1DE}" destId="{250E67BB-E0D4-45BC-852F-4EF335868B1F}" srcOrd="0" destOrd="0" parTransId="{CE932019-BF7B-4D90-95F4-240200E676A2}" sibTransId="{4B5F8B71-3C2D-4767-9128-8815574DBEBE}"/>
    <dgm:cxn modelId="{CBD85ADE-EF0A-4F30-999D-2AE9D43AD344}" srcId="{A76DF036-FAC0-458A-A7A9-A20487989778}" destId="{37FCE379-5636-43F5-B0F2-7B1A015AFF6D}" srcOrd="2" destOrd="0" parTransId="{8F852540-03AE-49D0-8220-5D8BE967DBBF}" sibTransId="{9394A8B2-06B2-4AFF-B2DF-B7D2EEB02412}"/>
    <dgm:cxn modelId="{3597FD6D-1137-40DD-9586-533B3CA01A14}" type="presOf" srcId="{37FCE379-5636-43F5-B0F2-7B1A015AFF6D}" destId="{88C70AA2-2CD2-4CA8-9577-263D93EC403F}" srcOrd="0" destOrd="0" presId="urn:microsoft.com/office/officeart/2005/8/layout/vList2"/>
    <dgm:cxn modelId="{BE42CF88-522B-4818-B64A-1CB392F75BD3}" srcId="{F9B123A9-D940-4D7E-939D-666201B2E1DE}" destId="{58696363-E0BB-4F91-A43B-C75BFDF66FA5}" srcOrd="2" destOrd="0" parTransId="{DDA509B8-5E42-4DB4-8344-5D8320644DDB}" sibTransId="{87CE427A-D0FF-4CCF-9CE1-7D6DF318AF54}"/>
    <dgm:cxn modelId="{9EAA07BB-70FC-49F6-BEFD-E8ABA2053EBC}" srcId="{A76DF036-FAC0-458A-A7A9-A20487989778}" destId="{FFFEE722-68CB-4ACB-B3E7-F0D49A04F8C2}" srcOrd="1" destOrd="0" parTransId="{C3D31BFF-F92E-4AB7-90B5-8006518AF3C3}" sibTransId="{436A8E62-6FA6-4524-AAED-ECE28FCC7166}"/>
    <dgm:cxn modelId="{25E3F47C-FEE5-4A06-AD5F-E590AE4C8A8C}" type="presOf" srcId="{58696363-E0BB-4F91-A43B-C75BFDF66FA5}" destId="{1D65E1CB-F572-46A1-B989-DD44E314BD77}" srcOrd="0" destOrd="2" presId="urn:microsoft.com/office/officeart/2005/8/layout/vList2"/>
    <dgm:cxn modelId="{FFB2A688-E9DD-4AEF-B6FE-4180A0B4946F}" srcId="{F9B123A9-D940-4D7E-939D-666201B2E1DE}" destId="{5CA193EB-8FF3-4979-9035-421C84464415}" srcOrd="3" destOrd="0" parTransId="{FDAF57A3-7743-44C5-9FBB-A35484B001B4}" sibTransId="{338C5F71-5B9B-43E0-9DF3-DDE5497A5E96}"/>
    <dgm:cxn modelId="{F32733B6-1216-4B8B-BFA9-EC1C0F3EEE62}" srcId="{FFFEE722-68CB-4ACB-B3E7-F0D49A04F8C2}" destId="{54CA807C-0F8E-482E-83E2-09C0306BC928}" srcOrd="0" destOrd="0" parTransId="{1418BBD0-F141-4104-B8F8-3B913A4B43EC}" sibTransId="{89A15ABC-685F-4A31-A924-61342776CE15}"/>
    <dgm:cxn modelId="{932220E5-80FD-4325-8F67-F4B7D8584FCF}" type="presParOf" srcId="{F6507499-98C7-467A-BD31-0FB651A5F5F5}" destId="{ECF0B101-4F41-41EA-B72A-C83328D0D0BB}" srcOrd="0" destOrd="0" presId="urn:microsoft.com/office/officeart/2005/8/layout/vList2"/>
    <dgm:cxn modelId="{4CE7BCC5-E06E-4805-BC0B-7B6E99FB6B8E}" type="presParOf" srcId="{F6507499-98C7-467A-BD31-0FB651A5F5F5}" destId="{1D65E1CB-F572-46A1-B989-DD44E314BD77}" srcOrd="1" destOrd="0" presId="urn:microsoft.com/office/officeart/2005/8/layout/vList2"/>
    <dgm:cxn modelId="{86C6C388-F6EC-4984-B3DA-633B4BA0380C}" type="presParOf" srcId="{F6507499-98C7-467A-BD31-0FB651A5F5F5}" destId="{8A013221-D914-4D34-AA91-7BE6590C6F5C}" srcOrd="2" destOrd="0" presId="urn:microsoft.com/office/officeart/2005/8/layout/vList2"/>
    <dgm:cxn modelId="{0E254B9D-08FE-46F0-B406-9E63DDB2B633}" type="presParOf" srcId="{F6507499-98C7-467A-BD31-0FB651A5F5F5}" destId="{B7E5B322-9434-4565-A576-68F8A2754C19}" srcOrd="3" destOrd="0" presId="urn:microsoft.com/office/officeart/2005/8/layout/vList2"/>
    <dgm:cxn modelId="{03DA2C75-D03B-46DA-ABC7-C6C9D2C3D774}" type="presParOf" srcId="{F6507499-98C7-467A-BD31-0FB651A5F5F5}" destId="{88C70AA2-2CD2-4CA8-9577-263D93EC403F}" srcOrd="4" destOrd="0" presId="urn:microsoft.com/office/officeart/2005/8/layout/vList2"/>
    <dgm:cxn modelId="{1244459C-EFE5-4AA6-AE89-8CA61B1AFFBE}" type="presParOf" srcId="{F6507499-98C7-467A-BD31-0FB651A5F5F5}" destId="{421517E5-65FF-4E4F-A8BD-39C512261EA8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76DF036-FAC0-458A-A7A9-A20487989778}" type="doc">
      <dgm:prSet loTypeId="urn:microsoft.com/office/officeart/2005/8/layout/vList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es-CL"/>
        </a:p>
      </dgm:t>
    </dgm:pt>
    <dgm:pt modelId="{F9B123A9-D940-4D7E-939D-666201B2E1DE}">
      <dgm:prSet phldrT="[Texto]"/>
      <dgm:spPr/>
      <dgm:t>
        <a:bodyPr/>
        <a:lstStyle/>
        <a:p>
          <a:r>
            <a:rPr lang="es-MX" dirty="0" smtClean="0"/>
            <a:t>Inicio de Actividades “Simplificado</a:t>
          </a:r>
          <a:r>
            <a:rPr lang="es-MX" dirty="0" smtClean="0"/>
            <a:t>”</a:t>
          </a:r>
          <a:endParaRPr lang="es-CL" dirty="0"/>
        </a:p>
      </dgm:t>
    </dgm:pt>
    <dgm:pt modelId="{043F70E4-ADD7-4C11-8DA4-C49428F86C51}" type="parTrans" cxnId="{2F096E58-3AA3-449F-8774-103D7ECE3C41}">
      <dgm:prSet/>
      <dgm:spPr/>
      <dgm:t>
        <a:bodyPr/>
        <a:lstStyle/>
        <a:p>
          <a:endParaRPr lang="es-CL"/>
        </a:p>
      </dgm:t>
    </dgm:pt>
    <dgm:pt modelId="{E8981EF5-4B25-4E5E-9B2B-874F1B67E861}" type="sibTrans" cxnId="{2F096E58-3AA3-449F-8774-103D7ECE3C41}">
      <dgm:prSet/>
      <dgm:spPr/>
      <dgm:t>
        <a:bodyPr/>
        <a:lstStyle/>
        <a:p>
          <a:endParaRPr lang="es-CL"/>
        </a:p>
      </dgm:t>
    </dgm:pt>
    <dgm:pt modelId="{ED8FD35D-1FB3-473B-AF06-CE554B50917E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MX" dirty="0" smtClean="0"/>
            <a:t>No existe obligación de dar aviso </a:t>
          </a:r>
          <a:r>
            <a:rPr lang="es-MX" dirty="0" smtClean="0"/>
            <a:t>de termino de giro</a:t>
          </a:r>
          <a:endParaRPr lang="es-CL" dirty="0"/>
        </a:p>
      </dgm:t>
    </dgm:pt>
    <dgm:pt modelId="{025259F8-1BAF-4DA0-AE0C-BE0F93FB3F73}" type="parTrans" cxnId="{DA1FA419-7CD6-484F-B87A-5255F69EA06E}">
      <dgm:prSet/>
      <dgm:spPr/>
      <dgm:t>
        <a:bodyPr/>
        <a:lstStyle/>
        <a:p>
          <a:endParaRPr lang="es-CL"/>
        </a:p>
      </dgm:t>
    </dgm:pt>
    <dgm:pt modelId="{EC56F837-7143-4B1D-9A94-511CD5418B8D}" type="sibTrans" cxnId="{DA1FA419-7CD6-484F-B87A-5255F69EA06E}">
      <dgm:prSet/>
      <dgm:spPr/>
      <dgm:t>
        <a:bodyPr/>
        <a:lstStyle/>
        <a:p>
          <a:endParaRPr lang="es-CL"/>
        </a:p>
      </dgm:t>
    </dgm:pt>
    <dgm:pt modelId="{F6507499-98C7-467A-BD31-0FB651A5F5F5}" type="pres">
      <dgm:prSet presAssocID="{A76DF036-FAC0-458A-A7A9-A204879897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ECF0B101-4F41-41EA-B72A-C83328D0D0BB}" type="pres">
      <dgm:prSet presAssocID="{F9B123A9-D940-4D7E-939D-666201B2E1D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2564F3D0-3B3A-4208-A71E-496CA7252876}" type="pres">
      <dgm:prSet presAssocID="{E8981EF5-4B25-4E5E-9B2B-874F1B67E861}" presName="spacer" presStyleCnt="0"/>
      <dgm:spPr/>
      <dgm:t>
        <a:bodyPr/>
        <a:lstStyle/>
        <a:p>
          <a:endParaRPr lang="es-CL"/>
        </a:p>
      </dgm:t>
    </dgm:pt>
    <dgm:pt modelId="{FFA6ECF7-9A51-490E-A14E-E6F246938F78}" type="pres">
      <dgm:prSet presAssocID="{ED8FD35D-1FB3-473B-AF06-CE554B50917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2880C9F4-3E29-4E19-AC5C-A0EB62B855D1}" type="presOf" srcId="{F9B123A9-D940-4D7E-939D-666201B2E1DE}" destId="{ECF0B101-4F41-41EA-B72A-C83328D0D0BB}" srcOrd="0" destOrd="0" presId="urn:microsoft.com/office/officeart/2005/8/layout/vList2"/>
    <dgm:cxn modelId="{DA1FA419-7CD6-484F-B87A-5255F69EA06E}" srcId="{A76DF036-FAC0-458A-A7A9-A20487989778}" destId="{ED8FD35D-1FB3-473B-AF06-CE554B50917E}" srcOrd="1" destOrd="0" parTransId="{025259F8-1BAF-4DA0-AE0C-BE0F93FB3F73}" sibTransId="{EC56F837-7143-4B1D-9A94-511CD5418B8D}"/>
    <dgm:cxn modelId="{02EEA599-82C2-400A-AF40-3B195E072E98}" type="presOf" srcId="{ED8FD35D-1FB3-473B-AF06-CE554B50917E}" destId="{FFA6ECF7-9A51-490E-A14E-E6F246938F78}" srcOrd="0" destOrd="0" presId="urn:microsoft.com/office/officeart/2005/8/layout/vList2"/>
    <dgm:cxn modelId="{2F096E58-3AA3-449F-8774-103D7ECE3C41}" srcId="{A76DF036-FAC0-458A-A7A9-A20487989778}" destId="{F9B123A9-D940-4D7E-939D-666201B2E1DE}" srcOrd="0" destOrd="0" parTransId="{043F70E4-ADD7-4C11-8DA4-C49428F86C51}" sibTransId="{E8981EF5-4B25-4E5E-9B2B-874F1B67E861}"/>
    <dgm:cxn modelId="{961F2080-FFBB-4D06-A604-C0789BB8FD79}" type="presOf" srcId="{A76DF036-FAC0-458A-A7A9-A20487989778}" destId="{F6507499-98C7-467A-BD31-0FB651A5F5F5}" srcOrd="0" destOrd="0" presId="urn:microsoft.com/office/officeart/2005/8/layout/vList2"/>
    <dgm:cxn modelId="{E3A0D4C3-1AFB-4F03-8995-766F84706622}" type="presParOf" srcId="{F6507499-98C7-467A-BD31-0FB651A5F5F5}" destId="{ECF0B101-4F41-41EA-B72A-C83328D0D0BB}" srcOrd="0" destOrd="0" presId="urn:microsoft.com/office/officeart/2005/8/layout/vList2"/>
    <dgm:cxn modelId="{383D233B-00D4-4259-A3C6-C2BE8B3FEAA8}" type="presParOf" srcId="{F6507499-98C7-467A-BD31-0FB651A5F5F5}" destId="{2564F3D0-3B3A-4208-A71E-496CA7252876}" srcOrd="1" destOrd="0" presId="urn:microsoft.com/office/officeart/2005/8/layout/vList2"/>
    <dgm:cxn modelId="{C07ADC38-DEDA-4296-969A-C9EFDDBF2E3F}" type="presParOf" srcId="{F6507499-98C7-467A-BD31-0FB651A5F5F5}" destId="{FFA6ECF7-9A51-490E-A14E-E6F246938F7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42D2B-B7D9-459E-9390-2957B95F3438}">
      <dsp:nvSpPr>
        <dsp:cNvPr id="0" name=""/>
        <dsp:cNvSpPr/>
      </dsp:nvSpPr>
      <dsp:spPr>
        <a:xfrm>
          <a:off x="0" y="101157"/>
          <a:ext cx="10515600" cy="998375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smtClean="0"/>
            <a:t>16.441 “Ley Pascua”, artículo 41</a:t>
          </a:r>
          <a:endParaRPr lang="es-CL" sz="1800" kern="1200"/>
        </a:p>
      </dsp:txBody>
      <dsp:txXfrm>
        <a:off x="48737" y="149894"/>
        <a:ext cx="10418126" cy="900901"/>
      </dsp:txXfrm>
    </dsp:sp>
    <dsp:sp modelId="{54D4520D-772D-448E-8280-1287544AB3EC}">
      <dsp:nvSpPr>
        <dsp:cNvPr id="0" name=""/>
        <dsp:cNvSpPr/>
      </dsp:nvSpPr>
      <dsp:spPr>
        <a:xfrm>
          <a:off x="0" y="1151373"/>
          <a:ext cx="10515600" cy="998375"/>
        </a:xfrm>
        <a:prstGeom prst="roundRect">
          <a:avLst/>
        </a:prstGeom>
        <a:solidFill>
          <a:schemeClr val="accent4">
            <a:shade val="50000"/>
            <a:hueOff val="-297102"/>
            <a:satOff val="0"/>
            <a:lumOff val="241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smtClean="0"/>
            <a:t>Ley N°17.073 de 1968, sobre el Global Complementario</a:t>
          </a:r>
          <a:endParaRPr lang="es-CL" sz="1800" kern="1200"/>
        </a:p>
      </dsp:txBody>
      <dsp:txXfrm>
        <a:off x="48737" y="1200110"/>
        <a:ext cx="10418126" cy="900901"/>
      </dsp:txXfrm>
    </dsp:sp>
    <dsp:sp modelId="{A28A3344-3741-40DC-8CAD-4C0AD09889CF}">
      <dsp:nvSpPr>
        <dsp:cNvPr id="0" name=""/>
        <dsp:cNvSpPr/>
      </dsp:nvSpPr>
      <dsp:spPr>
        <a:xfrm>
          <a:off x="0" y="2201589"/>
          <a:ext cx="10515600" cy="998375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Ley N°20.809, sobre la exención establecida en la Ley N°16.441</a:t>
          </a:r>
          <a:endParaRPr lang="es-CL" sz="1800" kern="1200" dirty="0"/>
        </a:p>
      </dsp:txBody>
      <dsp:txXfrm>
        <a:off x="48737" y="2250326"/>
        <a:ext cx="10418126" cy="900901"/>
      </dsp:txXfrm>
    </dsp:sp>
    <dsp:sp modelId="{33B48525-C2B5-4D51-816F-E64F21C4D130}">
      <dsp:nvSpPr>
        <dsp:cNvPr id="0" name=""/>
        <dsp:cNvSpPr/>
      </dsp:nvSpPr>
      <dsp:spPr>
        <a:xfrm>
          <a:off x="0" y="3251804"/>
          <a:ext cx="10515600" cy="998375"/>
        </a:xfrm>
        <a:prstGeom prst="roundRect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Ley N°20.809, artículo 2°, sobre que no se tendrá que tributar con el impuesto a la renta, ni considerar al global complementario, y , por las rentas provenientes de servicios que presten a personas o entidades domiciliadas o residentes en ese territorio.</a:t>
          </a:r>
          <a:endParaRPr lang="es-CL" sz="1800" kern="1200" dirty="0"/>
        </a:p>
      </dsp:txBody>
      <dsp:txXfrm>
        <a:off x="48737" y="3300541"/>
        <a:ext cx="10418126" cy="9009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8D8E5-E988-41BC-8E76-E869B6EF2159}">
      <dsp:nvSpPr>
        <dsp:cNvPr id="0" name=""/>
        <dsp:cNvSpPr/>
      </dsp:nvSpPr>
      <dsp:spPr>
        <a:xfrm>
          <a:off x="0" y="411055"/>
          <a:ext cx="10515600" cy="2913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520700" rIns="816127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500" kern="1200" dirty="0" smtClean="0"/>
            <a:t>No constituye renta ingresos de bienes situados o actividades desarrolladas en Isla de Pascua, por personas residentes en el territorio</a:t>
          </a:r>
          <a:endParaRPr lang="es-CL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500" kern="1200" dirty="0" smtClean="0"/>
            <a:t>No constituye renta los ingresos por servicios prestados a personas residentes en el territorio, excluyéndose a las agrupaciones o entidades con personalidad </a:t>
          </a:r>
          <a:r>
            <a:rPr lang="es-MX" sz="2500" kern="1200" smtClean="0"/>
            <a:t>jurídica </a:t>
          </a:r>
          <a:endParaRPr lang="es-CL" sz="2500" kern="1200" dirty="0"/>
        </a:p>
      </dsp:txBody>
      <dsp:txXfrm>
        <a:off x="0" y="411055"/>
        <a:ext cx="10515600" cy="2913750"/>
      </dsp:txXfrm>
    </dsp:sp>
    <dsp:sp modelId="{68BECD15-F6F9-4288-A850-EE04ACB1BA70}">
      <dsp:nvSpPr>
        <dsp:cNvPr id="0" name=""/>
        <dsp:cNvSpPr/>
      </dsp:nvSpPr>
      <dsp:spPr>
        <a:xfrm>
          <a:off x="525780" y="42055"/>
          <a:ext cx="7360920" cy="73800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Articulo 2°, dispuso que</a:t>
          </a:r>
          <a:endParaRPr lang="es-CL" sz="2500" kern="1200" dirty="0"/>
        </a:p>
      </dsp:txBody>
      <dsp:txXfrm>
        <a:off x="561806" y="78081"/>
        <a:ext cx="7288868" cy="665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2769B-086E-4C56-BE39-A930A7D4E861}">
      <dsp:nvSpPr>
        <dsp:cNvPr id="0" name=""/>
        <dsp:cNvSpPr/>
      </dsp:nvSpPr>
      <dsp:spPr>
        <a:xfrm>
          <a:off x="0" y="0"/>
          <a:ext cx="10907486" cy="458946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6500" kern="1200" dirty="0" smtClean="0"/>
            <a:t>Articulo 2°,  Ley N°20.809</a:t>
          </a:r>
          <a:endParaRPr lang="es-CL" sz="6500" kern="1200" dirty="0"/>
        </a:p>
      </dsp:txBody>
      <dsp:txXfrm>
        <a:off x="0" y="0"/>
        <a:ext cx="10907486" cy="2478311"/>
      </dsp:txXfrm>
    </dsp:sp>
    <dsp:sp modelId="{3DBB6AC3-5BB2-44AE-BD38-857227CB3E0D}">
      <dsp:nvSpPr>
        <dsp:cNvPr id="0" name=""/>
        <dsp:cNvSpPr/>
      </dsp:nvSpPr>
      <dsp:spPr>
        <a:xfrm>
          <a:off x="5325" y="2386522"/>
          <a:ext cx="3632278" cy="2111154"/>
        </a:xfrm>
        <a:prstGeom prst="rect">
          <a:avLst/>
        </a:prstGeom>
        <a:solidFill>
          <a:srgbClr val="D7F9E6">
            <a:alpha val="89804"/>
          </a:srgb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No se tributará con el impuesto a la renta, quienes residan o tengan domicilio en Isla de Pascua, o por las actividades remuneradas prestadas en el territorio</a:t>
          </a:r>
          <a:endParaRPr lang="es-CL" sz="2200" kern="1200" dirty="0"/>
        </a:p>
      </dsp:txBody>
      <dsp:txXfrm>
        <a:off x="5325" y="2386522"/>
        <a:ext cx="3632278" cy="2111154"/>
      </dsp:txXfrm>
    </dsp:sp>
    <dsp:sp modelId="{772E4710-040C-42DA-B145-C845C0154017}">
      <dsp:nvSpPr>
        <dsp:cNvPr id="0" name=""/>
        <dsp:cNvSpPr/>
      </dsp:nvSpPr>
      <dsp:spPr>
        <a:xfrm>
          <a:off x="3637603" y="2386522"/>
          <a:ext cx="3632278" cy="2111154"/>
        </a:xfrm>
        <a:prstGeom prst="rect">
          <a:avLst/>
        </a:prstGeom>
        <a:solidFill>
          <a:schemeClr val="accent5">
            <a:tint val="40000"/>
            <a:alpha val="90000"/>
            <a:hueOff val="-3695877"/>
            <a:satOff val="-6408"/>
            <a:lumOff val="-64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No se aplicaran otras obligaciones como la retención de impuestos por el pagador</a:t>
          </a:r>
          <a:endParaRPr lang="es-CL" sz="2200" kern="1200" dirty="0"/>
        </a:p>
      </dsp:txBody>
      <dsp:txXfrm>
        <a:off x="3637603" y="2386522"/>
        <a:ext cx="3632278" cy="2111154"/>
      </dsp:txXfrm>
    </dsp:sp>
    <dsp:sp modelId="{F69F081A-828E-453B-8692-FA34EABFF393}">
      <dsp:nvSpPr>
        <dsp:cNvPr id="0" name=""/>
        <dsp:cNvSpPr/>
      </dsp:nvSpPr>
      <dsp:spPr>
        <a:xfrm>
          <a:off x="7269882" y="2386522"/>
          <a:ext cx="3632278" cy="2111154"/>
        </a:xfrm>
        <a:prstGeom prst="rect">
          <a:avLst/>
        </a:prstGeom>
        <a:solidFill>
          <a:srgbClr val="E76C63">
            <a:alpha val="89804"/>
          </a:srgb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Se mantiene la obligación de emitir el respectivo documento por parte del perceptor de la renta, de acuerdo al artículo 97 N°10 del Código Tributario</a:t>
          </a:r>
          <a:endParaRPr lang="es-CL" sz="19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Boleta válidamente emitida</a:t>
          </a:r>
          <a:endParaRPr lang="es-CL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Factura válidamente emitida</a:t>
          </a:r>
          <a:endParaRPr lang="es-CL" sz="2000" b="1" kern="1200" dirty="0"/>
        </a:p>
      </dsp:txBody>
      <dsp:txXfrm>
        <a:off x="7269882" y="2386522"/>
        <a:ext cx="3632278" cy="21111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0E2E4A-4391-420C-9B36-14D5037C2621}">
      <dsp:nvSpPr>
        <dsp:cNvPr id="0" name=""/>
        <dsp:cNvSpPr/>
      </dsp:nvSpPr>
      <dsp:spPr>
        <a:xfrm>
          <a:off x="0" y="281779"/>
          <a:ext cx="9993086" cy="1455374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254000" bIns="231041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Año 1966</a:t>
          </a:r>
          <a:endParaRPr lang="es-CL" sz="2700" kern="1200" dirty="0"/>
        </a:p>
      </dsp:txBody>
      <dsp:txXfrm>
        <a:off x="0" y="645623"/>
        <a:ext cx="9629243" cy="727687"/>
      </dsp:txXfrm>
    </dsp:sp>
    <dsp:sp modelId="{D6EFDB37-7E6D-45F3-B884-19B0BC27A690}">
      <dsp:nvSpPr>
        <dsp:cNvPr id="0" name=""/>
        <dsp:cNvSpPr/>
      </dsp:nvSpPr>
      <dsp:spPr>
        <a:xfrm>
          <a:off x="0" y="1404082"/>
          <a:ext cx="3077870" cy="28035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Ley 16.441 sobre exención de impuestos a bienes o servicios prestados en el Territorio de Isla de Pascua por personas jurídicas</a:t>
          </a:r>
          <a:endParaRPr lang="es-CL" sz="2600" kern="1200" dirty="0"/>
        </a:p>
      </dsp:txBody>
      <dsp:txXfrm>
        <a:off x="0" y="1404082"/>
        <a:ext cx="3077870" cy="2803586"/>
      </dsp:txXfrm>
    </dsp:sp>
    <dsp:sp modelId="{6EFB18F0-AD27-4D02-B4C8-FF113377FD5C}">
      <dsp:nvSpPr>
        <dsp:cNvPr id="0" name=""/>
        <dsp:cNvSpPr/>
      </dsp:nvSpPr>
      <dsp:spPr>
        <a:xfrm>
          <a:off x="3077870" y="766903"/>
          <a:ext cx="6915215" cy="1455374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254000" bIns="231041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Año </a:t>
          </a:r>
          <a:r>
            <a:rPr lang="es-MX" sz="2700" kern="1200" dirty="0" smtClean="0"/>
            <a:t>1968</a:t>
          </a:r>
          <a:endParaRPr lang="es-CL" sz="2700" kern="1200" dirty="0"/>
        </a:p>
      </dsp:txBody>
      <dsp:txXfrm>
        <a:off x="3077870" y="1130747"/>
        <a:ext cx="6551372" cy="727687"/>
      </dsp:txXfrm>
    </dsp:sp>
    <dsp:sp modelId="{89512639-DEBC-452C-B052-D671832C7D19}">
      <dsp:nvSpPr>
        <dsp:cNvPr id="0" name=""/>
        <dsp:cNvSpPr/>
      </dsp:nvSpPr>
      <dsp:spPr>
        <a:xfrm>
          <a:off x="3077870" y="1889207"/>
          <a:ext cx="3077870" cy="28035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Ley N° </a:t>
          </a:r>
          <a:r>
            <a:rPr lang="es-MX" sz="2600" kern="1200" dirty="0" smtClean="0"/>
            <a:t>17.073 que deroga exención de impuestos al Territorio</a:t>
          </a:r>
          <a:endParaRPr lang="es-CL" sz="2600" kern="1200" dirty="0"/>
        </a:p>
      </dsp:txBody>
      <dsp:txXfrm>
        <a:off x="3077870" y="1889207"/>
        <a:ext cx="3077870" cy="2803586"/>
      </dsp:txXfrm>
    </dsp:sp>
    <dsp:sp modelId="{FC2DAEA6-E8C7-4E00-9BA1-584049DD66E4}">
      <dsp:nvSpPr>
        <dsp:cNvPr id="0" name=""/>
        <dsp:cNvSpPr/>
      </dsp:nvSpPr>
      <dsp:spPr>
        <a:xfrm>
          <a:off x="6155740" y="1252028"/>
          <a:ext cx="3837345" cy="1455374"/>
        </a:xfrm>
        <a:prstGeom prst="rightArrow">
          <a:avLst>
            <a:gd name="adj1" fmla="val 5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254000" bIns="231041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Año 2015</a:t>
          </a:r>
          <a:endParaRPr lang="es-CL" sz="2700" kern="1200" dirty="0"/>
        </a:p>
      </dsp:txBody>
      <dsp:txXfrm>
        <a:off x="6155740" y="1615872"/>
        <a:ext cx="3473502" cy="727687"/>
      </dsp:txXfrm>
    </dsp:sp>
    <dsp:sp modelId="{429F4FA4-D496-473C-AC5E-102D2C6D8642}">
      <dsp:nvSpPr>
        <dsp:cNvPr id="0" name=""/>
        <dsp:cNvSpPr/>
      </dsp:nvSpPr>
      <dsp:spPr>
        <a:xfrm>
          <a:off x="6155740" y="2374331"/>
          <a:ext cx="3077870" cy="27625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Ley N° 20.809 Sobre exención retroactiva del impuesto a personalidades jurídicas</a:t>
          </a:r>
          <a:endParaRPr lang="es-CL" sz="2600" kern="1200" dirty="0"/>
        </a:p>
      </dsp:txBody>
      <dsp:txXfrm>
        <a:off x="6155740" y="2374331"/>
        <a:ext cx="3077870" cy="27625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0B101-4F41-41EA-B72A-C83328D0D0BB}">
      <dsp:nvSpPr>
        <dsp:cNvPr id="0" name=""/>
        <dsp:cNvSpPr/>
      </dsp:nvSpPr>
      <dsp:spPr>
        <a:xfrm>
          <a:off x="0" y="28208"/>
          <a:ext cx="9996714" cy="671580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Franquicias tributarias</a:t>
          </a:r>
          <a:endParaRPr lang="es-CL" sz="2800" kern="1200" dirty="0"/>
        </a:p>
      </dsp:txBody>
      <dsp:txXfrm>
        <a:off x="32784" y="60992"/>
        <a:ext cx="9931146" cy="606012"/>
      </dsp:txXfrm>
    </dsp:sp>
    <dsp:sp modelId="{1D65E1CB-F572-46A1-B989-DD44E314BD77}">
      <dsp:nvSpPr>
        <dsp:cNvPr id="0" name=""/>
        <dsp:cNvSpPr/>
      </dsp:nvSpPr>
      <dsp:spPr>
        <a:xfrm>
          <a:off x="0" y="699788"/>
          <a:ext cx="9996714" cy="150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396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2200" kern="1200" dirty="0" smtClean="0"/>
            <a:t>Dividendos  o retiros de renta</a:t>
          </a:r>
          <a:endParaRPr lang="es-CL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2200" kern="1200" dirty="0" smtClean="0"/>
            <a:t>Ingresos obtenidos por empresas constituidas o domiciliadas en el Territorio</a:t>
          </a:r>
          <a:endParaRPr lang="es-CL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2200" kern="1200" dirty="0" smtClean="0"/>
            <a:t>Pensiones de retiro afectas al Impuesto de Segunda Categoría</a:t>
          </a:r>
          <a:endParaRPr lang="es-CL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2200" kern="1200" dirty="0" smtClean="0"/>
            <a:t>Otros ingresos afectos al Impuesto Global Complementario	</a:t>
          </a:r>
          <a:endParaRPr lang="es-CL" sz="2200" kern="1200" dirty="0"/>
        </a:p>
      </dsp:txBody>
      <dsp:txXfrm>
        <a:off x="0" y="699788"/>
        <a:ext cx="9996714" cy="1506960"/>
      </dsp:txXfrm>
    </dsp:sp>
    <dsp:sp modelId="{8A013221-D914-4D34-AA91-7BE6590C6F5C}">
      <dsp:nvSpPr>
        <dsp:cNvPr id="0" name=""/>
        <dsp:cNvSpPr/>
      </dsp:nvSpPr>
      <dsp:spPr>
        <a:xfrm>
          <a:off x="0" y="2206748"/>
          <a:ext cx="9996714" cy="67158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Artículo 20 de la Ley de Impuestos a la </a:t>
          </a:r>
          <a:r>
            <a:rPr lang="es-MX" sz="2800" kern="1200" dirty="0" smtClean="0"/>
            <a:t>Renta</a:t>
          </a:r>
          <a:endParaRPr lang="es-CL" sz="2800" kern="1200" dirty="0"/>
        </a:p>
      </dsp:txBody>
      <dsp:txXfrm>
        <a:off x="32784" y="2239532"/>
        <a:ext cx="9931146" cy="606012"/>
      </dsp:txXfrm>
    </dsp:sp>
    <dsp:sp modelId="{B7E5B322-9434-4565-A576-68F8A2754C19}">
      <dsp:nvSpPr>
        <dsp:cNvPr id="0" name=""/>
        <dsp:cNvSpPr/>
      </dsp:nvSpPr>
      <dsp:spPr>
        <a:xfrm>
          <a:off x="0" y="2878328"/>
          <a:ext cx="9996714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396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2200" kern="1200" dirty="0" smtClean="0"/>
            <a:t>Acceso a franquicias de actividades contempladas en este artículo</a:t>
          </a:r>
          <a:endParaRPr lang="es-CL" sz="2200" kern="1200" dirty="0"/>
        </a:p>
      </dsp:txBody>
      <dsp:txXfrm>
        <a:off x="0" y="2878328"/>
        <a:ext cx="9996714" cy="463680"/>
      </dsp:txXfrm>
    </dsp:sp>
    <dsp:sp modelId="{88C70AA2-2CD2-4CA8-9577-263D93EC403F}">
      <dsp:nvSpPr>
        <dsp:cNvPr id="0" name=""/>
        <dsp:cNvSpPr/>
      </dsp:nvSpPr>
      <dsp:spPr>
        <a:xfrm>
          <a:off x="0" y="3342008"/>
          <a:ext cx="9996714" cy="671580"/>
        </a:xfrm>
        <a:prstGeom prst="roundRect">
          <a:avLst/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Circular N°68 del año 2010</a:t>
          </a:r>
          <a:endParaRPr lang="es-CL" sz="2800" kern="1200" dirty="0"/>
        </a:p>
      </dsp:txBody>
      <dsp:txXfrm>
        <a:off x="32784" y="3374792"/>
        <a:ext cx="9931146" cy="606012"/>
      </dsp:txXfrm>
    </dsp:sp>
    <dsp:sp modelId="{421517E5-65FF-4E4F-A8BD-39C512261EA8}">
      <dsp:nvSpPr>
        <dsp:cNvPr id="0" name=""/>
        <dsp:cNvSpPr/>
      </dsp:nvSpPr>
      <dsp:spPr>
        <a:xfrm>
          <a:off x="0" y="4013588"/>
          <a:ext cx="9996714" cy="463680"/>
        </a:xfrm>
        <a:prstGeom prst="rect">
          <a:avLst/>
        </a:prstGeom>
        <a:solidFill>
          <a:schemeClr val="bg1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317396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2200" kern="1200" dirty="0" smtClean="0"/>
            <a:t>Se deben seguir las instrucciones de esta circular sobre tratamiento tributario</a:t>
          </a:r>
          <a:endParaRPr lang="es-CL" sz="2200" kern="1200" dirty="0"/>
        </a:p>
      </dsp:txBody>
      <dsp:txXfrm>
        <a:off x="0" y="4013588"/>
        <a:ext cx="9996714" cy="4636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0B101-4F41-41EA-B72A-C83328D0D0BB}">
      <dsp:nvSpPr>
        <dsp:cNvPr id="0" name=""/>
        <dsp:cNvSpPr/>
      </dsp:nvSpPr>
      <dsp:spPr>
        <a:xfrm>
          <a:off x="0" y="26858"/>
          <a:ext cx="9996714" cy="2148120"/>
        </a:xfrm>
        <a:prstGeom prst="round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400" kern="1200" dirty="0" smtClean="0"/>
            <a:t>Inicio de Actividades “Simplificado</a:t>
          </a:r>
          <a:r>
            <a:rPr lang="es-MX" sz="5400" kern="1200" dirty="0" smtClean="0"/>
            <a:t>”</a:t>
          </a:r>
          <a:endParaRPr lang="es-CL" sz="5400" kern="1200" dirty="0"/>
        </a:p>
      </dsp:txBody>
      <dsp:txXfrm>
        <a:off x="104863" y="131721"/>
        <a:ext cx="9786988" cy="1938394"/>
      </dsp:txXfrm>
    </dsp:sp>
    <dsp:sp modelId="{FFA6ECF7-9A51-490E-A14E-E6F246938F78}">
      <dsp:nvSpPr>
        <dsp:cNvPr id="0" name=""/>
        <dsp:cNvSpPr/>
      </dsp:nvSpPr>
      <dsp:spPr>
        <a:xfrm>
          <a:off x="0" y="2330498"/>
          <a:ext cx="9996714" cy="2148120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400" kern="1200" dirty="0" smtClean="0"/>
            <a:t>No existe obligación de dar aviso </a:t>
          </a:r>
          <a:r>
            <a:rPr lang="es-MX" sz="5400" kern="1200" dirty="0" smtClean="0"/>
            <a:t>de termino de giro</a:t>
          </a:r>
          <a:endParaRPr lang="es-CL" sz="5400" kern="1200" dirty="0"/>
        </a:p>
      </dsp:txBody>
      <dsp:txXfrm>
        <a:off x="104863" y="2435361"/>
        <a:ext cx="9786988" cy="1938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1449E-A81E-433B-B091-E0CFF73DDE37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D17D1-D77A-41E3-9F85-AB936858732A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15888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040220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89860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1855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7721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68966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50573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78407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64695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81885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98622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40898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377F4-A07F-4F61-A37B-79BE886021C9}" type="datetimeFigureOut">
              <a:rPr lang="es-CL" smtClean="0"/>
              <a:t>14-03-2016</a:t>
            </a:fld>
            <a:endParaRPr lang="es-C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D758F-5EB3-477D-AD5D-888CBC5F75A4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0579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chart" Target="../charts/chart1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0" y="0"/>
            <a:ext cx="12192000" cy="6858000"/>
            <a:chOff x="0" y="0"/>
            <a:chExt cx="7680" cy="4320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768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687" cy="4326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789228" y="1908810"/>
            <a:ext cx="9144000" cy="2731324"/>
          </a:xfrm>
          <a:effectLst>
            <a:outerShdw blurRad="800100" dist="50800" dir="5400000" algn="ctr" rotWithShape="0">
              <a:srgbClr val="000000">
                <a:alpha val="43137"/>
              </a:srgbClr>
            </a:outerShdw>
          </a:effectLst>
        </p:spPr>
        <p:txBody>
          <a:bodyPr>
            <a:normAutofit/>
          </a:bodyPr>
          <a:lstStyle/>
          <a:p>
            <a:r>
              <a:rPr lang="es-MX" sz="13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SII</a:t>
            </a:r>
            <a:endParaRPr lang="es-CL" sz="13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10755333" y="-1"/>
            <a:ext cx="1369373" cy="172046"/>
            <a:chOff x="10755333" y="-1"/>
            <a:chExt cx="1369373" cy="172046"/>
          </a:xfrm>
        </p:grpSpPr>
        <p:sp>
          <p:nvSpPr>
            <p:cNvPr id="5" name="Rectángulo 4"/>
            <p:cNvSpPr/>
            <p:nvPr/>
          </p:nvSpPr>
          <p:spPr>
            <a:xfrm>
              <a:off x="10755333" y="-1"/>
              <a:ext cx="615884" cy="17204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1371217" y="0"/>
              <a:ext cx="753489" cy="172045"/>
            </a:xfrm>
            <a:prstGeom prst="rect">
              <a:avLst/>
            </a:prstGeom>
            <a:solidFill>
              <a:srgbClr val="E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sp>
        <p:nvSpPr>
          <p:cNvPr id="6" name="CuadroTexto 5"/>
          <p:cNvSpPr txBox="1"/>
          <p:nvPr/>
        </p:nvSpPr>
        <p:spPr>
          <a:xfrm>
            <a:off x="10704378" y="339174"/>
            <a:ext cx="1482970" cy="9818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-MX" dirty="0" smtClean="0">
                <a:solidFill>
                  <a:schemeClr val="bg1"/>
                </a:solidFill>
              </a:rPr>
              <a:t>Gobernación</a:t>
            </a:r>
          </a:p>
          <a:p>
            <a:pPr>
              <a:lnSpc>
                <a:spcPct val="70000"/>
              </a:lnSpc>
            </a:pPr>
            <a:r>
              <a:rPr lang="es-MX" dirty="0" smtClean="0">
                <a:solidFill>
                  <a:schemeClr val="bg1"/>
                </a:solidFill>
              </a:rPr>
              <a:t>Provincia de</a:t>
            </a:r>
          </a:p>
          <a:p>
            <a:pPr>
              <a:lnSpc>
                <a:spcPct val="70000"/>
              </a:lnSpc>
            </a:pPr>
            <a:r>
              <a:rPr lang="es-MX" dirty="0" smtClean="0">
                <a:solidFill>
                  <a:schemeClr val="bg1"/>
                </a:solidFill>
              </a:rPr>
              <a:t>Isla de Pascua</a:t>
            </a:r>
          </a:p>
          <a:p>
            <a:r>
              <a:rPr lang="es-MX" sz="1000" dirty="0" smtClean="0">
                <a:solidFill>
                  <a:schemeClr val="bg1"/>
                </a:solidFill>
              </a:rPr>
              <a:t>Ministerio del Interior y</a:t>
            </a:r>
          </a:p>
          <a:p>
            <a:r>
              <a:rPr lang="es-MX" sz="1000" dirty="0" smtClean="0">
                <a:solidFill>
                  <a:schemeClr val="bg1"/>
                </a:solidFill>
              </a:rPr>
              <a:t>Seguridad Pública</a:t>
            </a:r>
            <a:endParaRPr lang="es-CL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38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104" y="0"/>
            <a:ext cx="1453896" cy="13324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" y="6432796"/>
            <a:ext cx="5242427" cy="7125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0" y="6521754"/>
            <a:ext cx="4762971" cy="336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-MX" sz="1200" dirty="0" smtClean="0"/>
              <a:t>Departamento de Panificación – Gobernación Provincial de Isla de Pascua</a:t>
            </a:r>
          </a:p>
          <a:p>
            <a:pPr>
              <a:lnSpc>
                <a:spcPct val="70000"/>
              </a:lnSpc>
            </a:pPr>
            <a:r>
              <a:rPr lang="es-MX" sz="1000" dirty="0" smtClean="0"/>
              <a:t>F.N.D.R. Glosa Insular</a:t>
            </a:r>
            <a:endParaRPr lang="es-CL" sz="10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118753" y="312277"/>
            <a:ext cx="94864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>
                <a:solidFill>
                  <a:schemeClr val="accent1">
                    <a:lumMod val="50000"/>
                  </a:schemeClr>
                </a:solidFill>
              </a:rPr>
              <a:t>Antecedentes y contexto de la Ley N°20.809</a:t>
            </a:r>
            <a:endParaRPr lang="es-CL" sz="40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4" name="Gráfico 33"/>
          <p:cNvGraphicFramePr/>
          <p:nvPr>
            <p:extLst>
              <p:ext uri="{D42A27DB-BD31-4B8C-83A1-F6EECF244321}">
                <p14:modId xmlns:p14="http://schemas.microsoft.com/office/powerpoint/2010/main" val="3121099451"/>
              </p:ext>
            </p:extLst>
          </p:nvPr>
        </p:nvGraphicFramePr>
        <p:xfrm>
          <a:off x="5572370" y="1465380"/>
          <a:ext cx="6619630" cy="4605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4323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9079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104" y="0"/>
            <a:ext cx="1453896" cy="13324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" y="6432796"/>
            <a:ext cx="5242427" cy="7125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0" y="6521754"/>
            <a:ext cx="4762971" cy="336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-MX" sz="1200" dirty="0" smtClean="0"/>
              <a:t>Departamento de Panificación – Gobernación Provincial de Isla de Pascua</a:t>
            </a:r>
          </a:p>
          <a:p>
            <a:pPr>
              <a:lnSpc>
                <a:spcPct val="70000"/>
              </a:lnSpc>
            </a:pPr>
            <a:r>
              <a:rPr lang="es-MX" sz="1000" dirty="0" smtClean="0"/>
              <a:t>F.N.D.R. Glosa Insular</a:t>
            </a:r>
            <a:endParaRPr lang="es-CL" sz="1000" dirty="0"/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b="1" dirty="0" smtClean="0">
                <a:solidFill>
                  <a:schemeClr val="accent1">
                    <a:lumMod val="50000"/>
                  </a:schemeClr>
                </a:solidFill>
              </a:rPr>
              <a:t>2.- Liberación de impuesto a la renta, conforme a lo establecido en la Ley N° 20.809</a:t>
            </a:r>
            <a:endParaRPr lang="es-CL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1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3657389"/>
              </p:ext>
            </p:extLst>
          </p:nvPr>
        </p:nvGraphicFramePr>
        <p:xfrm>
          <a:off x="838200" y="1825625"/>
          <a:ext cx="10515600" cy="3366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838200" y="5192486"/>
            <a:ext cx="10406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Sobre el concepto de residencia para efectos </a:t>
            </a:r>
            <a:r>
              <a:rPr lang="es-MX" sz="1600" dirty="0" smtClean="0"/>
              <a:t>tributarios, se consideran mas de seis meses en un año calendario, o mas de seis meses en total dentro de dos años tributarios consecutivos , artículo </a:t>
            </a:r>
            <a:r>
              <a:rPr lang="es-MX" sz="1600" dirty="0" smtClean="0"/>
              <a:t>8°, N°8, del </a:t>
            </a:r>
            <a:r>
              <a:rPr lang="es-MX" sz="1600" dirty="0"/>
              <a:t>C</a:t>
            </a:r>
            <a:r>
              <a:rPr lang="es-MX" sz="1600" dirty="0" smtClean="0"/>
              <a:t>ódigo Tributario</a:t>
            </a:r>
            <a:r>
              <a:rPr lang="es-MX" sz="1600" dirty="0" smtClean="0"/>
              <a:t>.</a:t>
            </a:r>
            <a:endParaRPr lang="es-MX" sz="1600" dirty="0" smtClean="0"/>
          </a:p>
        </p:txBody>
      </p:sp>
    </p:spTree>
    <p:extLst>
      <p:ext uri="{BB962C8B-B14F-4D97-AF65-F5344CB8AC3E}">
        <p14:creationId xmlns:p14="http://schemas.microsoft.com/office/powerpoint/2010/main" val="346062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838200" y="421135"/>
            <a:ext cx="4411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 smtClean="0">
                <a:solidFill>
                  <a:schemeClr val="accent1">
                    <a:lumMod val="50000"/>
                  </a:schemeClr>
                </a:solidFill>
              </a:rPr>
              <a:t>Impuesto a la Renta</a:t>
            </a:r>
            <a:endParaRPr lang="es-CL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104" y="0"/>
            <a:ext cx="1453896" cy="13324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" y="6432796"/>
            <a:ext cx="5242427" cy="7125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0" y="6521754"/>
            <a:ext cx="4762971" cy="336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-MX" sz="1200" dirty="0" smtClean="0"/>
              <a:t>Departamento de Panificación – Gobernación Provincial de Isla de Pascua</a:t>
            </a:r>
          </a:p>
          <a:p>
            <a:pPr>
              <a:lnSpc>
                <a:spcPct val="70000"/>
              </a:lnSpc>
            </a:pPr>
            <a:r>
              <a:rPr lang="es-MX" sz="1000" dirty="0" smtClean="0"/>
              <a:t>F.N.D.R. Glosa Insular</a:t>
            </a:r>
            <a:endParaRPr lang="es-CL" sz="1000" dirty="0"/>
          </a:p>
        </p:txBody>
      </p:sp>
      <p:graphicFrame>
        <p:nvGraphicFramePr>
          <p:cNvPr id="12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96497"/>
              </p:ext>
            </p:extLst>
          </p:nvPr>
        </p:nvGraphicFramePr>
        <p:xfrm>
          <a:off x="838200" y="1486175"/>
          <a:ext cx="10907486" cy="4589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4593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104" y="0"/>
            <a:ext cx="1453896" cy="13324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" y="6432796"/>
            <a:ext cx="5242427" cy="7125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0" y="6521754"/>
            <a:ext cx="4762971" cy="336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-MX" sz="1200" dirty="0" smtClean="0"/>
              <a:t>Departamento de Panificación – Gobernación Provincial de Isla de Pascua</a:t>
            </a:r>
          </a:p>
          <a:p>
            <a:pPr>
              <a:lnSpc>
                <a:spcPct val="70000"/>
              </a:lnSpc>
            </a:pPr>
            <a:r>
              <a:rPr lang="es-MX" sz="1000" dirty="0" smtClean="0"/>
              <a:t>F.N.D.R. Glosa Insular</a:t>
            </a:r>
            <a:endParaRPr lang="es-CL" sz="10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838200" y="421135"/>
            <a:ext cx="99930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 smtClean="0">
                <a:solidFill>
                  <a:schemeClr val="accent1">
                    <a:lumMod val="50000"/>
                  </a:schemeClr>
                </a:solidFill>
              </a:rPr>
              <a:t>3.- Exención establecida en el artículo 41 de la Ley N°16.441</a:t>
            </a:r>
            <a:endParaRPr lang="es-CL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332536075"/>
              </p:ext>
            </p:extLst>
          </p:nvPr>
        </p:nvGraphicFramePr>
        <p:xfrm>
          <a:off x="838200" y="1179287"/>
          <a:ext cx="999308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0869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104" y="0"/>
            <a:ext cx="1453896" cy="13324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" y="6432796"/>
            <a:ext cx="5242427" cy="7125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0" y="6521754"/>
            <a:ext cx="4762971" cy="336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-MX" sz="1200" dirty="0" smtClean="0"/>
              <a:t>Departamento de Panificación – Gobernación Provincial de Isla de Pascua</a:t>
            </a:r>
          </a:p>
          <a:p>
            <a:pPr>
              <a:lnSpc>
                <a:spcPct val="70000"/>
              </a:lnSpc>
            </a:pPr>
            <a:r>
              <a:rPr lang="es-MX" sz="1000" dirty="0" smtClean="0"/>
              <a:t>F.N.D.R. Glosa Insular</a:t>
            </a:r>
            <a:endParaRPr lang="es-CL" sz="10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838200" y="421135"/>
            <a:ext cx="99930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es-MX" sz="4000" b="1" dirty="0" smtClean="0">
                <a:solidFill>
                  <a:schemeClr val="accent1">
                    <a:lumMod val="50000"/>
                  </a:schemeClr>
                </a:solidFill>
              </a:rPr>
              <a:t>.- Consideraciones generales y análisis de algunas situaciones especiales</a:t>
            </a:r>
            <a:endParaRPr lang="es-CL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907824369"/>
              </p:ext>
            </p:extLst>
          </p:nvPr>
        </p:nvGraphicFramePr>
        <p:xfrm>
          <a:off x="551543" y="1744574"/>
          <a:ext cx="9996714" cy="4505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9471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104" y="0"/>
            <a:ext cx="1453896" cy="13324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" y="6432796"/>
            <a:ext cx="5242427" cy="7125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0" y="6521754"/>
            <a:ext cx="4762971" cy="336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-MX" sz="1200" dirty="0" smtClean="0"/>
              <a:t>Departamento de Panificación – Gobernación Provincial de Isla de Pascua</a:t>
            </a:r>
          </a:p>
          <a:p>
            <a:pPr>
              <a:lnSpc>
                <a:spcPct val="70000"/>
              </a:lnSpc>
            </a:pPr>
            <a:r>
              <a:rPr lang="es-MX" sz="1000" dirty="0" smtClean="0"/>
              <a:t>F.N.D.R. Glosa Insular</a:t>
            </a:r>
            <a:endParaRPr lang="es-CL" sz="10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838200" y="421135"/>
            <a:ext cx="9993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 smtClean="0">
                <a:solidFill>
                  <a:schemeClr val="accent1">
                    <a:lumMod val="50000"/>
                  </a:schemeClr>
                </a:solidFill>
              </a:rPr>
              <a:t>5.- Adecuaciones prácticas y operativas</a:t>
            </a:r>
            <a:endParaRPr lang="es-CL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003705922"/>
              </p:ext>
            </p:extLst>
          </p:nvPr>
        </p:nvGraphicFramePr>
        <p:xfrm>
          <a:off x="551543" y="1744574"/>
          <a:ext cx="9996714" cy="4505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1846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0" y="0"/>
            <a:ext cx="12192000" cy="6858000"/>
            <a:chOff x="0" y="0"/>
            <a:chExt cx="7680" cy="4320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768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687" cy="4326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789228" y="1908810"/>
            <a:ext cx="9144000" cy="2731324"/>
          </a:xfrm>
          <a:effectLst>
            <a:outerShdw blurRad="800100" dist="50800" dir="5400000" algn="ctr" rotWithShape="0">
              <a:srgbClr val="000000">
                <a:alpha val="43137"/>
              </a:srgbClr>
            </a:outerShdw>
          </a:effectLst>
        </p:spPr>
        <p:txBody>
          <a:bodyPr>
            <a:normAutofit/>
          </a:bodyPr>
          <a:lstStyle/>
          <a:p>
            <a:r>
              <a:rPr lang="es-MX" sz="13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SII</a:t>
            </a:r>
            <a:endParaRPr lang="es-CL" sz="13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10755333" y="-1"/>
            <a:ext cx="1369373" cy="172046"/>
            <a:chOff x="10755333" y="-1"/>
            <a:chExt cx="1369373" cy="172046"/>
          </a:xfrm>
        </p:grpSpPr>
        <p:sp>
          <p:nvSpPr>
            <p:cNvPr id="5" name="Rectángulo 4"/>
            <p:cNvSpPr/>
            <p:nvPr/>
          </p:nvSpPr>
          <p:spPr>
            <a:xfrm>
              <a:off x="10755333" y="-1"/>
              <a:ext cx="615884" cy="17204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1371217" y="0"/>
              <a:ext cx="753489" cy="172045"/>
            </a:xfrm>
            <a:prstGeom prst="rect">
              <a:avLst/>
            </a:prstGeom>
            <a:solidFill>
              <a:srgbClr val="E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sp>
        <p:nvSpPr>
          <p:cNvPr id="6" name="CuadroTexto 5"/>
          <p:cNvSpPr txBox="1"/>
          <p:nvPr/>
        </p:nvSpPr>
        <p:spPr>
          <a:xfrm>
            <a:off x="10704378" y="339174"/>
            <a:ext cx="1482970" cy="9818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-MX" dirty="0" smtClean="0">
                <a:solidFill>
                  <a:schemeClr val="bg1"/>
                </a:solidFill>
              </a:rPr>
              <a:t>Gobernación</a:t>
            </a:r>
          </a:p>
          <a:p>
            <a:pPr>
              <a:lnSpc>
                <a:spcPct val="70000"/>
              </a:lnSpc>
            </a:pPr>
            <a:r>
              <a:rPr lang="es-MX" dirty="0" smtClean="0">
                <a:solidFill>
                  <a:schemeClr val="bg1"/>
                </a:solidFill>
              </a:rPr>
              <a:t>Provincia de</a:t>
            </a:r>
          </a:p>
          <a:p>
            <a:pPr>
              <a:lnSpc>
                <a:spcPct val="70000"/>
              </a:lnSpc>
            </a:pPr>
            <a:r>
              <a:rPr lang="es-MX" dirty="0" smtClean="0">
                <a:solidFill>
                  <a:schemeClr val="bg1"/>
                </a:solidFill>
              </a:rPr>
              <a:t>Isla de Pascua</a:t>
            </a:r>
          </a:p>
          <a:p>
            <a:r>
              <a:rPr lang="es-MX" sz="1000" dirty="0" smtClean="0">
                <a:solidFill>
                  <a:schemeClr val="bg1"/>
                </a:solidFill>
              </a:rPr>
              <a:t>Ministerio del Interior y</a:t>
            </a:r>
          </a:p>
          <a:p>
            <a:r>
              <a:rPr lang="es-MX" sz="1000" dirty="0" smtClean="0">
                <a:solidFill>
                  <a:schemeClr val="bg1"/>
                </a:solidFill>
              </a:rPr>
              <a:t>Seguridad Pública</a:t>
            </a:r>
            <a:endParaRPr lang="es-CL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9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losa Insular" id="{FD82BEDD-A74E-4F62-A05E-C10AAB319CE4}" vid="{5F8AC45A-B095-4E6D-9660-AF602EB12CF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Glosa Insular</Template>
  <TotalTime>565</TotalTime>
  <Words>551</Words>
  <Application>Microsoft Office PowerPoint</Application>
  <PresentationFormat>Panorámica</PresentationFormat>
  <Paragraphs>62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Tema de Office</vt:lpstr>
      <vt:lpstr>SII</vt:lpstr>
      <vt:lpstr>Presentación de PowerPoint</vt:lpstr>
      <vt:lpstr>2.- Liberación de impuesto a la renta, conforme a lo establecido en la Ley N° 20.809</vt:lpstr>
      <vt:lpstr>Presentación de PowerPoint</vt:lpstr>
      <vt:lpstr>Presentación de PowerPoint</vt:lpstr>
      <vt:lpstr>Presentación de PowerPoint</vt:lpstr>
      <vt:lpstr>Presentación de PowerPoint</vt:lpstr>
      <vt:lpstr>SII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GLOSA INSULAR DE ISLA DE PASCUA 2016</dc:title>
  <dc:creator>Cristian Terongo Bravo</dc:creator>
  <cp:lastModifiedBy>Tavake Riroroco Cabezas</cp:lastModifiedBy>
  <cp:revision>19</cp:revision>
  <dcterms:created xsi:type="dcterms:W3CDTF">2016-02-03T20:33:29Z</dcterms:created>
  <dcterms:modified xsi:type="dcterms:W3CDTF">2016-03-14T22:18:34Z</dcterms:modified>
</cp:coreProperties>
</file>